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sldIdLst>
    <p:sldId id="257" r:id="rId4"/>
    <p:sldId id="258" r:id="rId5"/>
    <p:sldId id="279" r:id="rId6"/>
    <p:sldId id="280" r:id="rId7"/>
    <p:sldId id="281" r:id="rId8"/>
    <p:sldId id="282" r:id="rId9"/>
    <p:sldId id="259" r:id="rId10"/>
    <p:sldId id="260"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3" r:id="rId26"/>
    <p:sldId id="284" r:id="rId27"/>
    <p:sldId id="285" r:id="rId28"/>
    <p:sldId id="286" r:id="rId29"/>
    <p:sldId id="287" r:id="rId30"/>
    <p:sldId id="288" r:id="rId31"/>
    <p:sldId id="289" r:id="rId32"/>
    <p:sldId id="290" r:id="rId33"/>
    <p:sldId id="261" r:id="rId34"/>
    <p:sldId id="26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F352E-B447-4CE1-ACE5-A227645839C1}" type="doc">
      <dgm:prSet loTypeId="urn:microsoft.com/office/officeart/2005/8/layout/arrow6" loCatId="process" qsTypeId="urn:microsoft.com/office/officeart/2005/8/quickstyle/3d3" qsCatId="3D" csTypeId="urn:microsoft.com/office/officeart/2005/8/colors/colorful2" csCatId="colorful" phldr="1"/>
      <dgm:spPr/>
      <dgm:t>
        <a:bodyPr/>
        <a:lstStyle/>
        <a:p>
          <a:endParaRPr lang="en-US"/>
        </a:p>
      </dgm:t>
    </dgm:pt>
    <dgm:pt modelId="{CB2705E9-CA17-42AD-9157-64CD8DE6591D}">
      <dgm:prSet custT="1"/>
      <dgm:spPr/>
      <dgm:t>
        <a:bodyPr/>
        <a:lstStyle/>
        <a:p>
          <a:pPr rtl="0"/>
          <a:r>
            <a:rPr lang="en-IN" sz="4400" b="1" i="1" u="sng" dirty="0" smtClean="0"/>
            <a:t>Vision</a:t>
          </a:r>
          <a:r>
            <a:rPr lang="en-IN" sz="4400" b="1" dirty="0" smtClean="0"/>
            <a:t> </a:t>
          </a:r>
          <a:endParaRPr lang="en-IN" sz="4400" b="1" dirty="0"/>
        </a:p>
      </dgm:t>
    </dgm:pt>
    <dgm:pt modelId="{297F669E-6228-4898-8F33-F0A0984C2EA0}" type="parTrans" cxnId="{D37E489D-2D95-41CB-B36A-992A426ADA38}">
      <dgm:prSet/>
      <dgm:spPr/>
      <dgm:t>
        <a:bodyPr/>
        <a:lstStyle/>
        <a:p>
          <a:endParaRPr lang="en-US"/>
        </a:p>
      </dgm:t>
    </dgm:pt>
    <dgm:pt modelId="{82D40346-AD59-488F-9EBF-6FC472E01A37}" type="sibTrans" cxnId="{D37E489D-2D95-41CB-B36A-992A426ADA38}">
      <dgm:prSet/>
      <dgm:spPr/>
      <dgm:t>
        <a:bodyPr/>
        <a:lstStyle/>
        <a:p>
          <a:endParaRPr lang="en-US"/>
        </a:p>
      </dgm:t>
    </dgm:pt>
    <dgm:pt modelId="{177356A8-2472-46B8-85A9-9AEDA37EB028}">
      <dgm:prSet custT="1"/>
      <dgm:spPr/>
      <dgm:t>
        <a:bodyPr/>
        <a:lstStyle/>
        <a:p>
          <a:pPr rtl="0"/>
          <a:r>
            <a:rPr lang="en-IN" sz="1800" b="1" i="1" dirty="0" smtClean="0"/>
            <a:t>To involve the reputed higher educational institutions (technical / non-technical / public / private) of the country in the process of indigenous development of self-sufficient and sustainable village clusters.</a:t>
          </a:r>
          <a:endParaRPr lang="en-IN" sz="1800" b="1" dirty="0"/>
        </a:p>
      </dgm:t>
    </dgm:pt>
    <dgm:pt modelId="{3B8F3FD1-DAE8-4B43-B35A-AF88C5F54297}" type="parTrans" cxnId="{9D89001D-D632-488B-B676-137E4483B877}">
      <dgm:prSet/>
      <dgm:spPr/>
      <dgm:t>
        <a:bodyPr/>
        <a:lstStyle/>
        <a:p>
          <a:endParaRPr lang="en-US"/>
        </a:p>
      </dgm:t>
    </dgm:pt>
    <dgm:pt modelId="{F5698E17-3560-411A-A7D6-660DA7C57199}" type="sibTrans" cxnId="{9D89001D-D632-488B-B676-137E4483B877}">
      <dgm:prSet/>
      <dgm:spPr/>
      <dgm:t>
        <a:bodyPr/>
        <a:lstStyle/>
        <a:p>
          <a:endParaRPr lang="en-US"/>
        </a:p>
      </dgm:t>
    </dgm:pt>
    <dgm:pt modelId="{85DF0ED8-62C0-4BD0-A4DE-DD5995CEAB4B}" type="pres">
      <dgm:prSet presAssocID="{6A6F352E-B447-4CE1-ACE5-A227645839C1}" presName="compositeShape" presStyleCnt="0">
        <dgm:presLayoutVars>
          <dgm:chMax val="2"/>
          <dgm:dir/>
          <dgm:resizeHandles val="exact"/>
        </dgm:presLayoutVars>
      </dgm:prSet>
      <dgm:spPr/>
      <dgm:t>
        <a:bodyPr/>
        <a:lstStyle/>
        <a:p>
          <a:endParaRPr lang="en-US"/>
        </a:p>
      </dgm:t>
    </dgm:pt>
    <dgm:pt modelId="{D83EED5E-ECB5-4FC5-B8D9-BC01D0D75124}" type="pres">
      <dgm:prSet presAssocID="{6A6F352E-B447-4CE1-ACE5-A227645839C1}" presName="ribbon" presStyleLbl="node1" presStyleIdx="0" presStyleCnt="1"/>
      <dgm:spPr/>
      <dgm:t>
        <a:bodyPr/>
        <a:lstStyle/>
        <a:p>
          <a:endParaRPr lang="en-US"/>
        </a:p>
      </dgm:t>
    </dgm:pt>
    <dgm:pt modelId="{E81005A6-F165-4121-8A15-2547E23A1747}" type="pres">
      <dgm:prSet presAssocID="{6A6F352E-B447-4CE1-ACE5-A227645839C1}" presName="leftArrowText" presStyleLbl="node1" presStyleIdx="0" presStyleCnt="1">
        <dgm:presLayoutVars>
          <dgm:chMax val="0"/>
          <dgm:bulletEnabled val="1"/>
        </dgm:presLayoutVars>
      </dgm:prSet>
      <dgm:spPr/>
      <dgm:t>
        <a:bodyPr/>
        <a:lstStyle/>
        <a:p>
          <a:endParaRPr lang="en-US"/>
        </a:p>
      </dgm:t>
    </dgm:pt>
    <dgm:pt modelId="{7CD6E460-E294-4B5C-A334-BB953124A967}" type="pres">
      <dgm:prSet presAssocID="{6A6F352E-B447-4CE1-ACE5-A227645839C1}" presName="rightArrowText" presStyleLbl="node1" presStyleIdx="0" presStyleCnt="1" custScaleX="123329">
        <dgm:presLayoutVars>
          <dgm:chMax val="0"/>
          <dgm:bulletEnabled val="1"/>
        </dgm:presLayoutVars>
      </dgm:prSet>
      <dgm:spPr/>
      <dgm:t>
        <a:bodyPr/>
        <a:lstStyle/>
        <a:p>
          <a:endParaRPr lang="en-US"/>
        </a:p>
      </dgm:t>
    </dgm:pt>
  </dgm:ptLst>
  <dgm:cxnLst>
    <dgm:cxn modelId="{F0E2F9D2-AF92-4E6E-965C-5B889A6F8EA3}" type="presOf" srcId="{CB2705E9-CA17-42AD-9157-64CD8DE6591D}" destId="{E81005A6-F165-4121-8A15-2547E23A1747}" srcOrd="0" destOrd="0" presId="urn:microsoft.com/office/officeart/2005/8/layout/arrow6"/>
    <dgm:cxn modelId="{A8D2E0E3-AD2E-4797-B0E8-134848FBD7EF}" type="presOf" srcId="{6A6F352E-B447-4CE1-ACE5-A227645839C1}" destId="{85DF0ED8-62C0-4BD0-A4DE-DD5995CEAB4B}" srcOrd="0" destOrd="0" presId="urn:microsoft.com/office/officeart/2005/8/layout/arrow6"/>
    <dgm:cxn modelId="{C46EC424-2130-4445-B745-38A419D7ADF7}" type="presOf" srcId="{177356A8-2472-46B8-85A9-9AEDA37EB028}" destId="{7CD6E460-E294-4B5C-A334-BB953124A967}" srcOrd="0" destOrd="0" presId="urn:microsoft.com/office/officeart/2005/8/layout/arrow6"/>
    <dgm:cxn modelId="{9D89001D-D632-488B-B676-137E4483B877}" srcId="{6A6F352E-B447-4CE1-ACE5-A227645839C1}" destId="{177356A8-2472-46B8-85A9-9AEDA37EB028}" srcOrd="1" destOrd="0" parTransId="{3B8F3FD1-DAE8-4B43-B35A-AF88C5F54297}" sibTransId="{F5698E17-3560-411A-A7D6-660DA7C57199}"/>
    <dgm:cxn modelId="{D37E489D-2D95-41CB-B36A-992A426ADA38}" srcId="{6A6F352E-B447-4CE1-ACE5-A227645839C1}" destId="{CB2705E9-CA17-42AD-9157-64CD8DE6591D}" srcOrd="0" destOrd="0" parTransId="{297F669E-6228-4898-8F33-F0A0984C2EA0}" sibTransId="{82D40346-AD59-488F-9EBF-6FC472E01A37}"/>
    <dgm:cxn modelId="{4C892294-D0A9-4250-8144-A1AC3CE9F289}" type="presParOf" srcId="{85DF0ED8-62C0-4BD0-A4DE-DD5995CEAB4B}" destId="{D83EED5E-ECB5-4FC5-B8D9-BC01D0D75124}" srcOrd="0" destOrd="0" presId="urn:microsoft.com/office/officeart/2005/8/layout/arrow6"/>
    <dgm:cxn modelId="{5246EB0E-85F7-41A9-9C96-0C7E070930F5}" type="presParOf" srcId="{85DF0ED8-62C0-4BD0-A4DE-DD5995CEAB4B}" destId="{E81005A6-F165-4121-8A15-2547E23A1747}" srcOrd="1" destOrd="0" presId="urn:microsoft.com/office/officeart/2005/8/layout/arrow6"/>
    <dgm:cxn modelId="{7BFE2AB7-A43B-4650-BD06-7899FCA0602D}" type="presParOf" srcId="{85DF0ED8-62C0-4BD0-A4DE-DD5995CEAB4B}" destId="{7CD6E460-E294-4B5C-A334-BB953124A967}" srcOrd="2" destOrd="0" presId="urn:microsoft.com/office/officeart/2005/8/layout/arrow6"/>
  </dgm:cxnLst>
  <dgm:bg/>
  <dgm:whole/>
</dgm:dataModel>
</file>

<file path=ppt/diagrams/data10.xml><?xml version="1.0" encoding="utf-8"?>
<dgm:dataModel xmlns:dgm="http://schemas.openxmlformats.org/drawingml/2006/diagram" xmlns:a="http://schemas.openxmlformats.org/drawingml/2006/main">
  <dgm:ptLst>
    <dgm:pt modelId="{4C157365-D11E-4E01-8F32-CEF4704AE4FF}" type="doc">
      <dgm:prSet loTypeId="urn:microsoft.com/office/officeart/2005/8/layout/pyramid2" loCatId="pyramid" qsTypeId="urn:microsoft.com/office/officeart/2005/8/quickstyle/simple1" qsCatId="simple" csTypeId="urn:microsoft.com/office/officeart/2005/8/colors/colorful2" csCatId="colorful"/>
      <dgm:spPr/>
      <dgm:t>
        <a:bodyPr/>
        <a:lstStyle/>
        <a:p>
          <a:endParaRPr lang="en-US"/>
        </a:p>
      </dgm:t>
    </dgm:pt>
    <dgm:pt modelId="{5B6AF3B8-F4B5-4680-A961-E51AE5799690}">
      <dgm:prSet/>
      <dgm:spPr/>
      <dgm:t>
        <a:bodyPr/>
        <a:lstStyle/>
        <a:p>
          <a:pPr rtl="0"/>
          <a:r>
            <a:rPr lang="en-IN" b="1" dirty="0" smtClean="0"/>
            <a:t>Engage the faculty members</a:t>
          </a:r>
          <a:endParaRPr lang="en-IN" dirty="0"/>
        </a:p>
      </dgm:t>
    </dgm:pt>
    <dgm:pt modelId="{21EEC43F-C2B7-44DC-888D-6F7D02B37CCB}" type="parTrans" cxnId="{7CE2D376-C70A-4CF4-851D-CCD3459BF868}">
      <dgm:prSet/>
      <dgm:spPr/>
      <dgm:t>
        <a:bodyPr/>
        <a:lstStyle/>
        <a:p>
          <a:endParaRPr lang="en-US"/>
        </a:p>
      </dgm:t>
    </dgm:pt>
    <dgm:pt modelId="{24DB9149-38AC-48A9-9B95-3EA8E04AB79A}" type="sibTrans" cxnId="{7CE2D376-C70A-4CF4-851D-CCD3459BF868}">
      <dgm:prSet/>
      <dgm:spPr/>
      <dgm:t>
        <a:bodyPr/>
        <a:lstStyle/>
        <a:p>
          <a:endParaRPr lang="en-US"/>
        </a:p>
      </dgm:t>
    </dgm:pt>
    <dgm:pt modelId="{BB74F7E1-AA67-4F68-AFAC-9CC2C919712D}">
      <dgm:prSet/>
      <dgm:spPr/>
      <dgm:t>
        <a:bodyPr/>
        <a:lstStyle/>
        <a:p>
          <a:pPr rtl="0"/>
          <a:r>
            <a:rPr lang="en-IN" b="1" dirty="0" smtClean="0"/>
            <a:t>NSS and  Student volunteers</a:t>
          </a:r>
          <a:endParaRPr lang="en-IN" dirty="0"/>
        </a:p>
      </dgm:t>
    </dgm:pt>
    <dgm:pt modelId="{A9302E63-B31E-4DC7-AA67-53C09E46D31A}" type="parTrans" cxnId="{A3C208C1-09DF-4BA9-8D3C-67D1036ACEA0}">
      <dgm:prSet/>
      <dgm:spPr/>
      <dgm:t>
        <a:bodyPr/>
        <a:lstStyle/>
        <a:p>
          <a:endParaRPr lang="en-US"/>
        </a:p>
      </dgm:t>
    </dgm:pt>
    <dgm:pt modelId="{A9D9743D-F0E0-4BFB-BC10-7CA67712E4FA}" type="sibTrans" cxnId="{A3C208C1-09DF-4BA9-8D3C-67D1036ACEA0}">
      <dgm:prSet/>
      <dgm:spPr/>
      <dgm:t>
        <a:bodyPr/>
        <a:lstStyle/>
        <a:p>
          <a:endParaRPr lang="en-US"/>
        </a:p>
      </dgm:t>
    </dgm:pt>
    <dgm:pt modelId="{3D7880CF-375C-471C-87F8-F788FF504B76}">
      <dgm:prSet/>
      <dgm:spPr/>
      <dgm:t>
        <a:bodyPr/>
        <a:lstStyle/>
        <a:p>
          <a:pPr rtl="0"/>
          <a:r>
            <a:rPr lang="en-IN" b="1" dirty="0" smtClean="0"/>
            <a:t>Student Clubs (film society, dramatics, fine arts, etc.)</a:t>
          </a:r>
          <a:endParaRPr lang="en-IN" dirty="0"/>
        </a:p>
      </dgm:t>
    </dgm:pt>
    <dgm:pt modelId="{A700E547-D982-4AF4-9553-4389D841E531}" type="parTrans" cxnId="{6BE8064A-1A4F-4A42-A3A1-25A0020297C4}">
      <dgm:prSet/>
      <dgm:spPr/>
      <dgm:t>
        <a:bodyPr/>
        <a:lstStyle/>
        <a:p>
          <a:endParaRPr lang="en-US"/>
        </a:p>
      </dgm:t>
    </dgm:pt>
    <dgm:pt modelId="{58701E69-526D-4814-8CAB-95446E600FE9}" type="sibTrans" cxnId="{6BE8064A-1A4F-4A42-A3A1-25A0020297C4}">
      <dgm:prSet/>
      <dgm:spPr/>
      <dgm:t>
        <a:bodyPr/>
        <a:lstStyle/>
        <a:p>
          <a:endParaRPr lang="en-US"/>
        </a:p>
      </dgm:t>
    </dgm:pt>
    <dgm:pt modelId="{1B1AFEF1-330E-4D99-9235-775C04428A62}">
      <dgm:prSet/>
      <dgm:spPr/>
      <dgm:t>
        <a:bodyPr/>
        <a:lstStyle/>
        <a:p>
          <a:pPr rtl="0"/>
          <a:r>
            <a:rPr lang="en-IN" b="1" dirty="0" smtClean="0"/>
            <a:t>Field Agencies and Organizations </a:t>
          </a:r>
          <a:endParaRPr lang="en-IN" dirty="0"/>
        </a:p>
      </dgm:t>
    </dgm:pt>
    <dgm:pt modelId="{DE1CD6DF-C112-4E43-90A8-24E2E85132C6}" type="parTrans" cxnId="{50C77F0E-FF3C-4757-AEEA-7CAEF693B16F}">
      <dgm:prSet/>
      <dgm:spPr/>
      <dgm:t>
        <a:bodyPr/>
        <a:lstStyle/>
        <a:p>
          <a:endParaRPr lang="en-US"/>
        </a:p>
      </dgm:t>
    </dgm:pt>
    <dgm:pt modelId="{A2815A76-2127-4447-8D9F-8E63E98834D2}" type="sibTrans" cxnId="{50C77F0E-FF3C-4757-AEEA-7CAEF693B16F}">
      <dgm:prSet/>
      <dgm:spPr/>
      <dgm:t>
        <a:bodyPr/>
        <a:lstStyle/>
        <a:p>
          <a:endParaRPr lang="en-US"/>
        </a:p>
      </dgm:t>
    </dgm:pt>
    <dgm:pt modelId="{810DCE4F-E16C-42B6-AEC0-571A3BCFEA1D}">
      <dgm:prSet/>
      <dgm:spPr/>
      <dgm:t>
        <a:bodyPr/>
        <a:lstStyle/>
        <a:p>
          <a:pPr rtl="0"/>
          <a:r>
            <a:rPr lang="en-IN" b="1" dirty="0" smtClean="0"/>
            <a:t>Institutes in the neighbourhood</a:t>
          </a:r>
          <a:endParaRPr lang="en-IN" dirty="0"/>
        </a:p>
      </dgm:t>
    </dgm:pt>
    <dgm:pt modelId="{B9B6980A-3E6F-419D-AF07-60039CD97173}" type="parTrans" cxnId="{82B13FA5-B249-4F1A-9E85-15EE3FFE2DE3}">
      <dgm:prSet/>
      <dgm:spPr/>
      <dgm:t>
        <a:bodyPr/>
        <a:lstStyle/>
        <a:p>
          <a:endParaRPr lang="en-US"/>
        </a:p>
      </dgm:t>
    </dgm:pt>
    <dgm:pt modelId="{013DF70B-1266-4060-9D0E-65E341FBBCC7}" type="sibTrans" cxnId="{82B13FA5-B249-4F1A-9E85-15EE3FFE2DE3}">
      <dgm:prSet/>
      <dgm:spPr/>
      <dgm:t>
        <a:bodyPr/>
        <a:lstStyle/>
        <a:p>
          <a:endParaRPr lang="en-US"/>
        </a:p>
      </dgm:t>
    </dgm:pt>
    <dgm:pt modelId="{D9362D32-CC38-4956-8EB0-A277C31CC1D4}" type="pres">
      <dgm:prSet presAssocID="{4C157365-D11E-4E01-8F32-CEF4704AE4FF}" presName="compositeShape" presStyleCnt="0">
        <dgm:presLayoutVars>
          <dgm:dir/>
          <dgm:resizeHandles/>
        </dgm:presLayoutVars>
      </dgm:prSet>
      <dgm:spPr/>
      <dgm:t>
        <a:bodyPr/>
        <a:lstStyle/>
        <a:p>
          <a:endParaRPr lang="en-IN"/>
        </a:p>
      </dgm:t>
    </dgm:pt>
    <dgm:pt modelId="{11AF6209-F70E-40D0-9D95-509304D6FE9C}" type="pres">
      <dgm:prSet presAssocID="{4C157365-D11E-4E01-8F32-CEF4704AE4FF}" presName="pyramid" presStyleLbl="node1" presStyleIdx="0" presStyleCnt="1"/>
      <dgm:spPr/>
    </dgm:pt>
    <dgm:pt modelId="{3E024ACB-8429-4D11-B0FC-FD2F66BD2BD0}" type="pres">
      <dgm:prSet presAssocID="{4C157365-D11E-4E01-8F32-CEF4704AE4FF}" presName="theList" presStyleCnt="0"/>
      <dgm:spPr/>
    </dgm:pt>
    <dgm:pt modelId="{A4D6DA9B-A6A8-420F-B946-B0A326FF9625}" type="pres">
      <dgm:prSet presAssocID="{5B6AF3B8-F4B5-4680-A961-E51AE5799690}" presName="aNode" presStyleLbl="fgAcc1" presStyleIdx="0" presStyleCnt="5">
        <dgm:presLayoutVars>
          <dgm:bulletEnabled val="1"/>
        </dgm:presLayoutVars>
      </dgm:prSet>
      <dgm:spPr/>
      <dgm:t>
        <a:bodyPr/>
        <a:lstStyle/>
        <a:p>
          <a:endParaRPr lang="en-IN"/>
        </a:p>
      </dgm:t>
    </dgm:pt>
    <dgm:pt modelId="{E76B23D4-2C62-4F6F-AC55-65F21746896A}" type="pres">
      <dgm:prSet presAssocID="{5B6AF3B8-F4B5-4680-A961-E51AE5799690}" presName="aSpace" presStyleCnt="0"/>
      <dgm:spPr/>
    </dgm:pt>
    <dgm:pt modelId="{68AC2492-F7E6-4A0C-BF5B-FBCBB6C32F4F}" type="pres">
      <dgm:prSet presAssocID="{BB74F7E1-AA67-4F68-AFAC-9CC2C919712D}" presName="aNode" presStyleLbl="fgAcc1" presStyleIdx="1" presStyleCnt="5">
        <dgm:presLayoutVars>
          <dgm:bulletEnabled val="1"/>
        </dgm:presLayoutVars>
      </dgm:prSet>
      <dgm:spPr/>
      <dgm:t>
        <a:bodyPr/>
        <a:lstStyle/>
        <a:p>
          <a:endParaRPr lang="en-IN"/>
        </a:p>
      </dgm:t>
    </dgm:pt>
    <dgm:pt modelId="{958A3A9F-EBF1-421B-9AE3-D3C4E5C4A015}" type="pres">
      <dgm:prSet presAssocID="{BB74F7E1-AA67-4F68-AFAC-9CC2C919712D}" presName="aSpace" presStyleCnt="0"/>
      <dgm:spPr/>
    </dgm:pt>
    <dgm:pt modelId="{6A20BFB1-522B-4587-9855-F3581CB73C48}" type="pres">
      <dgm:prSet presAssocID="{3D7880CF-375C-471C-87F8-F788FF504B76}" presName="aNode" presStyleLbl="fgAcc1" presStyleIdx="2" presStyleCnt="5">
        <dgm:presLayoutVars>
          <dgm:bulletEnabled val="1"/>
        </dgm:presLayoutVars>
      </dgm:prSet>
      <dgm:spPr/>
      <dgm:t>
        <a:bodyPr/>
        <a:lstStyle/>
        <a:p>
          <a:endParaRPr lang="en-IN"/>
        </a:p>
      </dgm:t>
    </dgm:pt>
    <dgm:pt modelId="{091729CD-9E59-4D8B-A49D-BA4C344727A1}" type="pres">
      <dgm:prSet presAssocID="{3D7880CF-375C-471C-87F8-F788FF504B76}" presName="aSpace" presStyleCnt="0"/>
      <dgm:spPr/>
    </dgm:pt>
    <dgm:pt modelId="{9A7A1AC2-ED89-457A-AC2D-6DDC42E9F1B5}" type="pres">
      <dgm:prSet presAssocID="{1B1AFEF1-330E-4D99-9235-775C04428A62}" presName="aNode" presStyleLbl="fgAcc1" presStyleIdx="3" presStyleCnt="5">
        <dgm:presLayoutVars>
          <dgm:bulletEnabled val="1"/>
        </dgm:presLayoutVars>
      </dgm:prSet>
      <dgm:spPr/>
      <dgm:t>
        <a:bodyPr/>
        <a:lstStyle/>
        <a:p>
          <a:endParaRPr lang="en-IN"/>
        </a:p>
      </dgm:t>
    </dgm:pt>
    <dgm:pt modelId="{623C017D-C7E1-4F2C-95BC-816C94D9D19D}" type="pres">
      <dgm:prSet presAssocID="{1B1AFEF1-330E-4D99-9235-775C04428A62}" presName="aSpace" presStyleCnt="0"/>
      <dgm:spPr/>
    </dgm:pt>
    <dgm:pt modelId="{452D0640-9F23-4E41-AAD3-64ED97CCD43F}" type="pres">
      <dgm:prSet presAssocID="{810DCE4F-E16C-42B6-AEC0-571A3BCFEA1D}" presName="aNode" presStyleLbl="fgAcc1" presStyleIdx="4" presStyleCnt="5">
        <dgm:presLayoutVars>
          <dgm:bulletEnabled val="1"/>
        </dgm:presLayoutVars>
      </dgm:prSet>
      <dgm:spPr/>
      <dgm:t>
        <a:bodyPr/>
        <a:lstStyle/>
        <a:p>
          <a:endParaRPr lang="en-IN"/>
        </a:p>
      </dgm:t>
    </dgm:pt>
    <dgm:pt modelId="{2542A73E-8341-48BC-BCF8-1D4FD06C92BA}" type="pres">
      <dgm:prSet presAssocID="{810DCE4F-E16C-42B6-AEC0-571A3BCFEA1D}" presName="aSpace" presStyleCnt="0"/>
      <dgm:spPr/>
    </dgm:pt>
  </dgm:ptLst>
  <dgm:cxnLst>
    <dgm:cxn modelId="{D0C2DF66-2332-43B4-8BE3-26D82DEA6E6D}" type="presOf" srcId="{3D7880CF-375C-471C-87F8-F788FF504B76}" destId="{6A20BFB1-522B-4587-9855-F3581CB73C48}" srcOrd="0" destOrd="0" presId="urn:microsoft.com/office/officeart/2005/8/layout/pyramid2"/>
    <dgm:cxn modelId="{B4F877AC-AC9F-41F8-B83B-6F5A2A7FA1A0}" type="presOf" srcId="{5B6AF3B8-F4B5-4680-A961-E51AE5799690}" destId="{A4D6DA9B-A6A8-420F-B946-B0A326FF9625}" srcOrd="0" destOrd="0" presId="urn:microsoft.com/office/officeart/2005/8/layout/pyramid2"/>
    <dgm:cxn modelId="{8941F877-99A9-46F0-B439-A2B181A72C5C}" type="presOf" srcId="{4C157365-D11E-4E01-8F32-CEF4704AE4FF}" destId="{D9362D32-CC38-4956-8EB0-A277C31CC1D4}" srcOrd="0" destOrd="0" presId="urn:microsoft.com/office/officeart/2005/8/layout/pyramid2"/>
    <dgm:cxn modelId="{A3C208C1-09DF-4BA9-8D3C-67D1036ACEA0}" srcId="{4C157365-D11E-4E01-8F32-CEF4704AE4FF}" destId="{BB74F7E1-AA67-4F68-AFAC-9CC2C919712D}" srcOrd="1" destOrd="0" parTransId="{A9302E63-B31E-4DC7-AA67-53C09E46D31A}" sibTransId="{A9D9743D-F0E0-4BFB-BC10-7CA67712E4FA}"/>
    <dgm:cxn modelId="{732A1A24-4245-4DD8-9CC6-AD2D4DEE4679}" type="presOf" srcId="{1B1AFEF1-330E-4D99-9235-775C04428A62}" destId="{9A7A1AC2-ED89-457A-AC2D-6DDC42E9F1B5}" srcOrd="0" destOrd="0" presId="urn:microsoft.com/office/officeart/2005/8/layout/pyramid2"/>
    <dgm:cxn modelId="{C9057AFC-7879-4139-81B0-0BA90A234C59}" type="presOf" srcId="{BB74F7E1-AA67-4F68-AFAC-9CC2C919712D}" destId="{68AC2492-F7E6-4A0C-BF5B-FBCBB6C32F4F}" srcOrd="0" destOrd="0" presId="urn:microsoft.com/office/officeart/2005/8/layout/pyramid2"/>
    <dgm:cxn modelId="{7C5A7466-F3FB-4DC8-8D11-B85E3A0DDB93}" type="presOf" srcId="{810DCE4F-E16C-42B6-AEC0-571A3BCFEA1D}" destId="{452D0640-9F23-4E41-AAD3-64ED97CCD43F}" srcOrd="0" destOrd="0" presId="urn:microsoft.com/office/officeart/2005/8/layout/pyramid2"/>
    <dgm:cxn modelId="{82B13FA5-B249-4F1A-9E85-15EE3FFE2DE3}" srcId="{4C157365-D11E-4E01-8F32-CEF4704AE4FF}" destId="{810DCE4F-E16C-42B6-AEC0-571A3BCFEA1D}" srcOrd="4" destOrd="0" parTransId="{B9B6980A-3E6F-419D-AF07-60039CD97173}" sibTransId="{013DF70B-1266-4060-9D0E-65E341FBBCC7}"/>
    <dgm:cxn modelId="{6BE8064A-1A4F-4A42-A3A1-25A0020297C4}" srcId="{4C157365-D11E-4E01-8F32-CEF4704AE4FF}" destId="{3D7880CF-375C-471C-87F8-F788FF504B76}" srcOrd="2" destOrd="0" parTransId="{A700E547-D982-4AF4-9553-4389D841E531}" sibTransId="{58701E69-526D-4814-8CAB-95446E600FE9}"/>
    <dgm:cxn modelId="{50C77F0E-FF3C-4757-AEEA-7CAEF693B16F}" srcId="{4C157365-D11E-4E01-8F32-CEF4704AE4FF}" destId="{1B1AFEF1-330E-4D99-9235-775C04428A62}" srcOrd="3" destOrd="0" parTransId="{DE1CD6DF-C112-4E43-90A8-24E2E85132C6}" sibTransId="{A2815A76-2127-4447-8D9F-8E63E98834D2}"/>
    <dgm:cxn modelId="{7CE2D376-C70A-4CF4-851D-CCD3459BF868}" srcId="{4C157365-D11E-4E01-8F32-CEF4704AE4FF}" destId="{5B6AF3B8-F4B5-4680-A961-E51AE5799690}" srcOrd="0" destOrd="0" parTransId="{21EEC43F-C2B7-44DC-888D-6F7D02B37CCB}" sibTransId="{24DB9149-38AC-48A9-9B95-3EA8E04AB79A}"/>
    <dgm:cxn modelId="{6E0CC8A9-41E8-44CA-A938-165B1CE8DE85}" type="presParOf" srcId="{D9362D32-CC38-4956-8EB0-A277C31CC1D4}" destId="{11AF6209-F70E-40D0-9D95-509304D6FE9C}" srcOrd="0" destOrd="0" presId="urn:microsoft.com/office/officeart/2005/8/layout/pyramid2"/>
    <dgm:cxn modelId="{2B2729D4-AF22-4FA4-980E-6BAC8EFD579F}" type="presParOf" srcId="{D9362D32-CC38-4956-8EB0-A277C31CC1D4}" destId="{3E024ACB-8429-4D11-B0FC-FD2F66BD2BD0}" srcOrd="1" destOrd="0" presId="urn:microsoft.com/office/officeart/2005/8/layout/pyramid2"/>
    <dgm:cxn modelId="{388A195A-F66D-4690-9883-B8C3FD6590DB}" type="presParOf" srcId="{3E024ACB-8429-4D11-B0FC-FD2F66BD2BD0}" destId="{A4D6DA9B-A6A8-420F-B946-B0A326FF9625}" srcOrd="0" destOrd="0" presId="urn:microsoft.com/office/officeart/2005/8/layout/pyramid2"/>
    <dgm:cxn modelId="{88259891-5880-4BB9-ADD0-667F707E8B73}" type="presParOf" srcId="{3E024ACB-8429-4D11-B0FC-FD2F66BD2BD0}" destId="{E76B23D4-2C62-4F6F-AC55-65F21746896A}" srcOrd="1" destOrd="0" presId="urn:microsoft.com/office/officeart/2005/8/layout/pyramid2"/>
    <dgm:cxn modelId="{0E669DC5-522B-442E-BF35-ED5EFA9382AD}" type="presParOf" srcId="{3E024ACB-8429-4D11-B0FC-FD2F66BD2BD0}" destId="{68AC2492-F7E6-4A0C-BF5B-FBCBB6C32F4F}" srcOrd="2" destOrd="0" presId="urn:microsoft.com/office/officeart/2005/8/layout/pyramid2"/>
    <dgm:cxn modelId="{8515248C-4FF3-4643-A7FC-F36215D3E29E}" type="presParOf" srcId="{3E024ACB-8429-4D11-B0FC-FD2F66BD2BD0}" destId="{958A3A9F-EBF1-421B-9AE3-D3C4E5C4A015}" srcOrd="3" destOrd="0" presId="urn:microsoft.com/office/officeart/2005/8/layout/pyramid2"/>
    <dgm:cxn modelId="{92DD1FD2-F6C9-44FA-ADE0-78FDF55D6ED3}" type="presParOf" srcId="{3E024ACB-8429-4D11-B0FC-FD2F66BD2BD0}" destId="{6A20BFB1-522B-4587-9855-F3581CB73C48}" srcOrd="4" destOrd="0" presId="urn:microsoft.com/office/officeart/2005/8/layout/pyramid2"/>
    <dgm:cxn modelId="{0DBE2D91-A055-4C87-B544-88088C15F102}" type="presParOf" srcId="{3E024ACB-8429-4D11-B0FC-FD2F66BD2BD0}" destId="{091729CD-9E59-4D8B-A49D-BA4C344727A1}" srcOrd="5" destOrd="0" presId="urn:microsoft.com/office/officeart/2005/8/layout/pyramid2"/>
    <dgm:cxn modelId="{5401C4D1-73F8-4181-972E-A6D7EE9353D1}" type="presParOf" srcId="{3E024ACB-8429-4D11-B0FC-FD2F66BD2BD0}" destId="{9A7A1AC2-ED89-457A-AC2D-6DDC42E9F1B5}" srcOrd="6" destOrd="0" presId="urn:microsoft.com/office/officeart/2005/8/layout/pyramid2"/>
    <dgm:cxn modelId="{1E35F564-BDDD-4BDF-A040-EE36DC090083}" type="presParOf" srcId="{3E024ACB-8429-4D11-B0FC-FD2F66BD2BD0}" destId="{623C017D-C7E1-4F2C-95BC-816C94D9D19D}" srcOrd="7" destOrd="0" presId="urn:microsoft.com/office/officeart/2005/8/layout/pyramid2"/>
    <dgm:cxn modelId="{6B3FF8ED-08FE-435D-AC49-E4D226278FDB}" type="presParOf" srcId="{3E024ACB-8429-4D11-B0FC-FD2F66BD2BD0}" destId="{452D0640-9F23-4E41-AAD3-64ED97CCD43F}" srcOrd="8" destOrd="0" presId="urn:microsoft.com/office/officeart/2005/8/layout/pyramid2"/>
    <dgm:cxn modelId="{36367D68-554F-4D74-84FA-6DDB939A4505}" type="presParOf" srcId="{3E024ACB-8429-4D11-B0FC-FD2F66BD2BD0}" destId="{2542A73E-8341-48BC-BCF8-1D4FD06C92BA}" srcOrd="9" destOrd="0" presId="urn:microsoft.com/office/officeart/2005/8/layout/pyramid2"/>
  </dgm:cxnLst>
  <dgm:bg/>
  <dgm:whole/>
</dgm:dataModel>
</file>

<file path=ppt/diagrams/data11.xml><?xml version="1.0" encoding="utf-8"?>
<dgm:dataModel xmlns:dgm="http://schemas.openxmlformats.org/drawingml/2006/diagram" xmlns:a="http://schemas.openxmlformats.org/drawingml/2006/main">
  <dgm:ptLst>
    <dgm:pt modelId="{CB8B2E4A-6C88-4871-9977-39AEA945FAF7}" type="doc">
      <dgm:prSet loTypeId="urn:microsoft.com/office/officeart/2005/8/layout/venn1" loCatId="relationship" qsTypeId="urn:microsoft.com/office/officeart/2005/8/quickstyle/simple1" qsCatId="simple" csTypeId="urn:microsoft.com/office/officeart/2005/8/colors/accent1_2" csCatId="accent1" phldr="1"/>
      <dgm:spPr/>
    </dgm:pt>
    <dgm:pt modelId="{824513F9-741D-4F47-A0B5-A87459226578}">
      <dgm:prSet phldrT="[Text]"/>
      <dgm:spPr/>
      <dgm:t>
        <a:bodyPr/>
        <a:lstStyle/>
        <a:p>
          <a:r>
            <a:rPr lang="en-US" dirty="0">
              <a:solidFill>
                <a:schemeClr val="bg1"/>
              </a:solidFill>
            </a:rPr>
            <a:t>Situation Analysis</a:t>
          </a:r>
        </a:p>
        <a:p>
          <a:r>
            <a:rPr lang="en-US" dirty="0">
              <a:solidFill>
                <a:schemeClr val="bg1"/>
              </a:solidFill>
            </a:rPr>
            <a:t>Need Analysis</a:t>
          </a:r>
        </a:p>
      </dgm:t>
    </dgm:pt>
    <dgm:pt modelId="{042B0A9E-E180-4276-8761-9EFC075B55CE}" type="parTrans" cxnId="{8B415BF9-590C-40D2-8E6A-878CB8001502}">
      <dgm:prSet/>
      <dgm:spPr/>
      <dgm:t>
        <a:bodyPr/>
        <a:lstStyle/>
        <a:p>
          <a:endParaRPr lang="en-US"/>
        </a:p>
      </dgm:t>
    </dgm:pt>
    <dgm:pt modelId="{601B8438-03A9-48E9-855D-3F4262B9DFC8}" type="sibTrans" cxnId="{8B415BF9-590C-40D2-8E6A-878CB8001502}">
      <dgm:prSet/>
      <dgm:spPr/>
      <dgm:t>
        <a:bodyPr/>
        <a:lstStyle/>
        <a:p>
          <a:endParaRPr lang="en-US"/>
        </a:p>
      </dgm:t>
    </dgm:pt>
    <dgm:pt modelId="{8D8F1C19-42E7-49C7-B3F2-D64BC76EA97E}">
      <dgm:prSet phldrT="[Text]"/>
      <dgm:spPr/>
      <dgm:t>
        <a:bodyPr/>
        <a:lstStyle/>
        <a:p>
          <a:r>
            <a:rPr lang="en-US" dirty="0">
              <a:solidFill>
                <a:schemeClr val="bg1"/>
              </a:solidFill>
            </a:rPr>
            <a:t>Comprehensive Development Plan</a:t>
          </a:r>
        </a:p>
      </dgm:t>
    </dgm:pt>
    <dgm:pt modelId="{27726991-C3CE-4689-B317-21C0DA08774A}" type="parTrans" cxnId="{7BC0AFD8-9CC3-424A-B9CC-4E81FA600074}">
      <dgm:prSet/>
      <dgm:spPr/>
      <dgm:t>
        <a:bodyPr/>
        <a:lstStyle/>
        <a:p>
          <a:endParaRPr lang="en-US"/>
        </a:p>
      </dgm:t>
    </dgm:pt>
    <dgm:pt modelId="{EFB39BB6-8616-477B-BB7A-7543508AAC37}" type="sibTrans" cxnId="{7BC0AFD8-9CC3-424A-B9CC-4E81FA600074}">
      <dgm:prSet/>
      <dgm:spPr/>
      <dgm:t>
        <a:bodyPr/>
        <a:lstStyle/>
        <a:p>
          <a:endParaRPr lang="en-US"/>
        </a:p>
      </dgm:t>
    </dgm:pt>
    <dgm:pt modelId="{17D4D2B6-4917-45F6-B627-44EF636D5E2D}">
      <dgm:prSet phldrT="[Text]"/>
      <dgm:spPr/>
      <dgm:t>
        <a:bodyPr/>
        <a:lstStyle/>
        <a:p>
          <a:r>
            <a:rPr lang="en-US" dirty="0">
              <a:solidFill>
                <a:schemeClr val="bg1"/>
              </a:solidFill>
            </a:rPr>
            <a:t>Plan of Action-Implementable Projects</a:t>
          </a:r>
        </a:p>
      </dgm:t>
    </dgm:pt>
    <dgm:pt modelId="{E2D1B88B-B9C7-458E-807D-F4A179471036}" type="parTrans" cxnId="{1B32C0ED-8BAB-49A4-90F9-C75479018719}">
      <dgm:prSet/>
      <dgm:spPr/>
      <dgm:t>
        <a:bodyPr/>
        <a:lstStyle/>
        <a:p>
          <a:endParaRPr lang="en-US"/>
        </a:p>
      </dgm:t>
    </dgm:pt>
    <dgm:pt modelId="{0154FAB2-4B45-4B29-8BB4-36D936C0B857}" type="sibTrans" cxnId="{1B32C0ED-8BAB-49A4-90F9-C75479018719}">
      <dgm:prSet/>
      <dgm:spPr/>
      <dgm:t>
        <a:bodyPr/>
        <a:lstStyle/>
        <a:p>
          <a:endParaRPr lang="en-US"/>
        </a:p>
      </dgm:t>
    </dgm:pt>
    <dgm:pt modelId="{723229FD-FA50-45DB-8E95-D62F8D49E1A6}" type="pres">
      <dgm:prSet presAssocID="{CB8B2E4A-6C88-4871-9977-39AEA945FAF7}" presName="compositeShape" presStyleCnt="0">
        <dgm:presLayoutVars>
          <dgm:chMax val="7"/>
          <dgm:dir/>
          <dgm:resizeHandles val="exact"/>
        </dgm:presLayoutVars>
      </dgm:prSet>
      <dgm:spPr/>
    </dgm:pt>
    <dgm:pt modelId="{484CDB1D-0B53-410D-924B-3482459D74DB}" type="pres">
      <dgm:prSet presAssocID="{824513F9-741D-4F47-A0B5-A87459226578}" presName="circ1" presStyleLbl="vennNode1" presStyleIdx="0" presStyleCnt="3"/>
      <dgm:spPr/>
      <dgm:t>
        <a:bodyPr/>
        <a:lstStyle/>
        <a:p>
          <a:endParaRPr lang="en-IN"/>
        </a:p>
      </dgm:t>
    </dgm:pt>
    <dgm:pt modelId="{E37209A0-0DFB-48DC-93A7-732B9E8B6BE6}" type="pres">
      <dgm:prSet presAssocID="{824513F9-741D-4F47-A0B5-A87459226578}" presName="circ1Tx" presStyleLbl="revTx" presStyleIdx="0" presStyleCnt="0">
        <dgm:presLayoutVars>
          <dgm:chMax val="0"/>
          <dgm:chPref val="0"/>
          <dgm:bulletEnabled val="1"/>
        </dgm:presLayoutVars>
      </dgm:prSet>
      <dgm:spPr/>
      <dgm:t>
        <a:bodyPr/>
        <a:lstStyle/>
        <a:p>
          <a:endParaRPr lang="en-IN"/>
        </a:p>
      </dgm:t>
    </dgm:pt>
    <dgm:pt modelId="{BEA0E1BA-80E2-4B1D-A9DC-1FF86244978F}" type="pres">
      <dgm:prSet presAssocID="{8D8F1C19-42E7-49C7-B3F2-D64BC76EA97E}" presName="circ2" presStyleLbl="vennNode1" presStyleIdx="1" presStyleCnt="3"/>
      <dgm:spPr/>
      <dgm:t>
        <a:bodyPr/>
        <a:lstStyle/>
        <a:p>
          <a:endParaRPr lang="en-IN"/>
        </a:p>
      </dgm:t>
    </dgm:pt>
    <dgm:pt modelId="{3DCD6B2C-2222-4BC1-BF09-E189BDDD9BDC}" type="pres">
      <dgm:prSet presAssocID="{8D8F1C19-42E7-49C7-B3F2-D64BC76EA97E}" presName="circ2Tx" presStyleLbl="revTx" presStyleIdx="0" presStyleCnt="0">
        <dgm:presLayoutVars>
          <dgm:chMax val="0"/>
          <dgm:chPref val="0"/>
          <dgm:bulletEnabled val="1"/>
        </dgm:presLayoutVars>
      </dgm:prSet>
      <dgm:spPr/>
      <dgm:t>
        <a:bodyPr/>
        <a:lstStyle/>
        <a:p>
          <a:endParaRPr lang="en-IN"/>
        </a:p>
      </dgm:t>
    </dgm:pt>
    <dgm:pt modelId="{0E21459A-4005-46B7-99EE-329674145975}" type="pres">
      <dgm:prSet presAssocID="{17D4D2B6-4917-45F6-B627-44EF636D5E2D}" presName="circ3" presStyleLbl="vennNode1" presStyleIdx="2" presStyleCnt="3"/>
      <dgm:spPr/>
      <dgm:t>
        <a:bodyPr/>
        <a:lstStyle/>
        <a:p>
          <a:endParaRPr lang="en-IN"/>
        </a:p>
      </dgm:t>
    </dgm:pt>
    <dgm:pt modelId="{06844E90-BBFB-4306-A29D-43E213C9869C}" type="pres">
      <dgm:prSet presAssocID="{17D4D2B6-4917-45F6-B627-44EF636D5E2D}" presName="circ3Tx" presStyleLbl="revTx" presStyleIdx="0" presStyleCnt="0">
        <dgm:presLayoutVars>
          <dgm:chMax val="0"/>
          <dgm:chPref val="0"/>
          <dgm:bulletEnabled val="1"/>
        </dgm:presLayoutVars>
      </dgm:prSet>
      <dgm:spPr/>
      <dgm:t>
        <a:bodyPr/>
        <a:lstStyle/>
        <a:p>
          <a:endParaRPr lang="en-IN"/>
        </a:p>
      </dgm:t>
    </dgm:pt>
  </dgm:ptLst>
  <dgm:cxnLst>
    <dgm:cxn modelId="{1B19D56D-229F-4A32-ABAC-2E65F5EF2354}" type="presOf" srcId="{17D4D2B6-4917-45F6-B627-44EF636D5E2D}" destId="{0E21459A-4005-46B7-99EE-329674145975}" srcOrd="0" destOrd="0" presId="urn:microsoft.com/office/officeart/2005/8/layout/venn1"/>
    <dgm:cxn modelId="{08C12985-64CE-44AA-B784-944729CDA1A6}" type="presOf" srcId="{824513F9-741D-4F47-A0B5-A87459226578}" destId="{484CDB1D-0B53-410D-924B-3482459D74DB}" srcOrd="0" destOrd="0" presId="urn:microsoft.com/office/officeart/2005/8/layout/venn1"/>
    <dgm:cxn modelId="{FAE92B86-B23F-4969-B101-4E64006056AC}" type="presOf" srcId="{824513F9-741D-4F47-A0B5-A87459226578}" destId="{E37209A0-0DFB-48DC-93A7-732B9E8B6BE6}" srcOrd="1" destOrd="0" presId="urn:microsoft.com/office/officeart/2005/8/layout/venn1"/>
    <dgm:cxn modelId="{5E6EA51C-4493-481F-AA27-CB5BDE363EDA}" type="presOf" srcId="{17D4D2B6-4917-45F6-B627-44EF636D5E2D}" destId="{06844E90-BBFB-4306-A29D-43E213C9869C}" srcOrd="1" destOrd="0" presId="urn:microsoft.com/office/officeart/2005/8/layout/venn1"/>
    <dgm:cxn modelId="{8B415BF9-590C-40D2-8E6A-878CB8001502}" srcId="{CB8B2E4A-6C88-4871-9977-39AEA945FAF7}" destId="{824513F9-741D-4F47-A0B5-A87459226578}" srcOrd="0" destOrd="0" parTransId="{042B0A9E-E180-4276-8761-9EFC075B55CE}" sibTransId="{601B8438-03A9-48E9-855D-3F4262B9DFC8}"/>
    <dgm:cxn modelId="{12C58C2C-7BBC-40B7-8B2B-6DBFBF672E7C}" type="presOf" srcId="{8D8F1C19-42E7-49C7-B3F2-D64BC76EA97E}" destId="{3DCD6B2C-2222-4BC1-BF09-E189BDDD9BDC}" srcOrd="1" destOrd="0" presId="urn:microsoft.com/office/officeart/2005/8/layout/venn1"/>
    <dgm:cxn modelId="{EFD71641-2DAB-493F-B91D-927C3F09E512}" type="presOf" srcId="{8D8F1C19-42E7-49C7-B3F2-D64BC76EA97E}" destId="{BEA0E1BA-80E2-4B1D-A9DC-1FF86244978F}" srcOrd="0" destOrd="0" presId="urn:microsoft.com/office/officeart/2005/8/layout/venn1"/>
    <dgm:cxn modelId="{1B32C0ED-8BAB-49A4-90F9-C75479018719}" srcId="{CB8B2E4A-6C88-4871-9977-39AEA945FAF7}" destId="{17D4D2B6-4917-45F6-B627-44EF636D5E2D}" srcOrd="2" destOrd="0" parTransId="{E2D1B88B-B9C7-458E-807D-F4A179471036}" sibTransId="{0154FAB2-4B45-4B29-8BB4-36D936C0B857}"/>
    <dgm:cxn modelId="{ED323097-3F31-4BFB-B8A8-83DD3AA1C507}" type="presOf" srcId="{CB8B2E4A-6C88-4871-9977-39AEA945FAF7}" destId="{723229FD-FA50-45DB-8E95-D62F8D49E1A6}" srcOrd="0" destOrd="0" presId="urn:microsoft.com/office/officeart/2005/8/layout/venn1"/>
    <dgm:cxn modelId="{7BC0AFD8-9CC3-424A-B9CC-4E81FA600074}" srcId="{CB8B2E4A-6C88-4871-9977-39AEA945FAF7}" destId="{8D8F1C19-42E7-49C7-B3F2-D64BC76EA97E}" srcOrd="1" destOrd="0" parTransId="{27726991-C3CE-4689-B317-21C0DA08774A}" sibTransId="{EFB39BB6-8616-477B-BB7A-7543508AAC37}"/>
    <dgm:cxn modelId="{8A364FAE-8404-4F18-93C3-B68018BBD240}" type="presParOf" srcId="{723229FD-FA50-45DB-8E95-D62F8D49E1A6}" destId="{484CDB1D-0B53-410D-924B-3482459D74DB}" srcOrd="0" destOrd="0" presId="urn:microsoft.com/office/officeart/2005/8/layout/venn1"/>
    <dgm:cxn modelId="{4981DABB-7DE5-470F-BAC5-AFDF3BCC46FF}" type="presParOf" srcId="{723229FD-FA50-45DB-8E95-D62F8D49E1A6}" destId="{E37209A0-0DFB-48DC-93A7-732B9E8B6BE6}" srcOrd="1" destOrd="0" presId="urn:microsoft.com/office/officeart/2005/8/layout/venn1"/>
    <dgm:cxn modelId="{C5698FD8-0421-44D7-8BB2-11C040172736}" type="presParOf" srcId="{723229FD-FA50-45DB-8E95-D62F8D49E1A6}" destId="{BEA0E1BA-80E2-4B1D-A9DC-1FF86244978F}" srcOrd="2" destOrd="0" presId="urn:microsoft.com/office/officeart/2005/8/layout/venn1"/>
    <dgm:cxn modelId="{AB6FC9DD-DFB3-4CBB-AED4-894E906C0466}" type="presParOf" srcId="{723229FD-FA50-45DB-8E95-D62F8D49E1A6}" destId="{3DCD6B2C-2222-4BC1-BF09-E189BDDD9BDC}" srcOrd="3" destOrd="0" presId="urn:microsoft.com/office/officeart/2005/8/layout/venn1"/>
    <dgm:cxn modelId="{29B84586-9CB6-4F79-AB78-6973C745D575}" type="presParOf" srcId="{723229FD-FA50-45DB-8E95-D62F8D49E1A6}" destId="{0E21459A-4005-46B7-99EE-329674145975}" srcOrd="4" destOrd="0" presId="urn:microsoft.com/office/officeart/2005/8/layout/venn1"/>
    <dgm:cxn modelId="{CC0A2C52-102A-4B9B-A45A-BE4C13EE1AD9}" type="presParOf" srcId="{723229FD-FA50-45DB-8E95-D62F8D49E1A6}" destId="{06844E90-BBFB-4306-A29D-43E213C9869C}" srcOrd="5" destOrd="0" presId="urn:microsoft.com/office/officeart/2005/8/layout/venn1"/>
  </dgm:cxnLst>
  <dgm:bg/>
  <dgm:whole/>
</dgm:dataModel>
</file>

<file path=ppt/diagrams/data12.xml><?xml version="1.0" encoding="utf-8"?>
<dgm:dataModel xmlns:dgm="http://schemas.openxmlformats.org/drawingml/2006/diagram" xmlns:a="http://schemas.openxmlformats.org/drawingml/2006/main">
  <dgm:ptLst>
    <dgm:pt modelId="{1CADFA34-B7A9-4560-99CF-12F29E733F01}" type="doc">
      <dgm:prSet loTypeId="urn:microsoft.com/office/officeart/2005/8/layout/hierarchy3" loCatId="hierarchy" qsTypeId="urn:microsoft.com/office/officeart/2005/8/quickstyle/3d3" qsCatId="3D" csTypeId="urn:microsoft.com/office/officeart/2005/8/colors/accent2_4" csCatId="accent2" phldr="1"/>
      <dgm:spPr/>
      <dgm:t>
        <a:bodyPr/>
        <a:lstStyle/>
        <a:p>
          <a:endParaRPr lang="en-US"/>
        </a:p>
      </dgm:t>
    </dgm:pt>
    <dgm:pt modelId="{D26EDD03-0A1F-4E6D-B1ED-F21B831BB2EB}">
      <dgm:prSet/>
      <dgm:spPr/>
      <dgm:t>
        <a:bodyPr/>
        <a:lstStyle/>
        <a:p>
          <a:pPr rtl="0"/>
          <a:r>
            <a:rPr lang="en-IN" b="1" dirty="0" smtClean="0"/>
            <a:t>Baseline Survey</a:t>
          </a:r>
          <a:endParaRPr lang="en-IN" dirty="0"/>
        </a:p>
      </dgm:t>
    </dgm:pt>
    <dgm:pt modelId="{68D0DBC5-98BA-4E6F-9182-61BEAC9F5D7B}" type="parTrans" cxnId="{CF9B1CEE-0D28-4A9F-9228-CB495CC5D15E}">
      <dgm:prSet/>
      <dgm:spPr/>
      <dgm:t>
        <a:bodyPr/>
        <a:lstStyle/>
        <a:p>
          <a:endParaRPr lang="en-US"/>
        </a:p>
      </dgm:t>
    </dgm:pt>
    <dgm:pt modelId="{AD73AEF6-6B1C-45B3-B351-49C300432571}" type="sibTrans" cxnId="{CF9B1CEE-0D28-4A9F-9228-CB495CC5D15E}">
      <dgm:prSet/>
      <dgm:spPr/>
      <dgm:t>
        <a:bodyPr/>
        <a:lstStyle/>
        <a:p>
          <a:endParaRPr lang="en-US"/>
        </a:p>
      </dgm:t>
    </dgm:pt>
    <dgm:pt modelId="{23281AC2-4FDE-45CF-8888-34F1016F9190}">
      <dgm:prSet/>
      <dgm:spPr/>
      <dgm:t>
        <a:bodyPr/>
        <a:lstStyle/>
        <a:p>
          <a:pPr rtl="0"/>
          <a:r>
            <a:rPr lang="en-IN" b="1" dirty="0" smtClean="0"/>
            <a:t>Identification of Key Issues</a:t>
          </a:r>
          <a:endParaRPr lang="en-IN" dirty="0"/>
        </a:p>
      </dgm:t>
    </dgm:pt>
    <dgm:pt modelId="{014CB6E0-2E8E-4072-BE5F-0E5BEA9F4885}" type="parTrans" cxnId="{ED99A35F-3862-4E94-8284-18DC420F61C2}">
      <dgm:prSet/>
      <dgm:spPr/>
      <dgm:t>
        <a:bodyPr/>
        <a:lstStyle/>
        <a:p>
          <a:endParaRPr lang="en-US"/>
        </a:p>
      </dgm:t>
    </dgm:pt>
    <dgm:pt modelId="{2812A8D3-C792-4829-AC23-9F9D154C0C2B}" type="sibTrans" cxnId="{ED99A35F-3862-4E94-8284-18DC420F61C2}">
      <dgm:prSet/>
      <dgm:spPr/>
      <dgm:t>
        <a:bodyPr/>
        <a:lstStyle/>
        <a:p>
          <a:endParaRPr lang="en-US"/>
        </a:p>
      </dgm:t>
    </dgm:pt>
    <dgm:pt modelId="{E62E845D-8453-4D29-977C-E8D1235709CB}">
      <dgm:prSet/>
      <dgm:spPr/>
      <dgm:t>
        <a:bodyPr/>
        <a:lstStyle/>
        <a:p>
          <a:pPr rtl="0"/>
          <a:r>
            <a:rPr lang="en-IN" b="1" dirty="0" smtClean="0"/>
            <a:t>Participatory Planning</a:t>
          </a:r>
          <a:endParaRPr lang="en-IN" dirty="0"/>
        </a:p>
      </dgm:t>
    </dgm:pt>
    <dgm:pt modelId="{98276E38-FCBB-45CA-81D0-0FE8B37CE319}" type="parTrans" cxnId="{8AA39801-8F0D-4E30-977C-03EB65376DCD}">
      <dgm:prSet/>
      <dgm:spPr/>
      <dgm:t>
        <a:bodyPr/>
        <a:lstStyle/>
        <a:p>
          <a:endParaRPr lang="en-US"/>
        </a:p>
      </dgm:t>
    </dgm:pt>
    <dgm:pt modelId="{3B364832-289B-4045-980E-F1EF1A7F1FF4}" type="sibTrans" cxnId="{8AA39801-8F0D-4E30-977C-03EB65376DCD}">
      <dgm:prSet/>
      <dgm:spPr/>
      <dgm:t>
        <a:bodyPr/>
        <a:lstStyle/>
        <a:p>
          <a:endParaRPr lang="en-US"/>
        </a:p>
      </dgm:t>
    </dgm:pt>
    <dgm:pt modelId="{35D5926C-C0DC-4000-A744-F96944383271}">
      <dgm:prSet/>
      <dgm:spPr/>
      <dgm:t>
        <a:bodyPr/>
        <a:lstStyle/>
        <a:p>
          <a:pPr rtl="0"/>
          <a:r>
            <a:rPr lang="en-IN" b="1" dirty="0" smtClean="0"/>
            <a:t>People’s priority</a:t>
          </a:r>
          <a:endParaRPr lang="en-IN" dirty="0"/>
        </a:p>
      </dgm:t>
    </dgm:pt>
    <dgm:pt modelId="{0BBE3CA1-66E6-4B13-9C71-85D528822985}" type="parTrans" cxnId="{22A8AB15-CE4A-4CE2-AB0B-12BC478EAD34}">
      <dgm:prSet/>
      <dgm:spPr/>
      <dgm:t>
        <a:bodyPr/>
        <a:lstStyle/>
        <a:p>
          <a:endParaRPr lang="en-US"/>
        </a:p>
      </dgm:t>
    </dgm:pt>
    <dgm:pt modelId="{62B1BFEF-1DA7-4493-B604-559983D9CA5E}" type="sibTrans" cxnId="{22A8AB15-CE4A-4CE2-AB0B-12BC478EAD34}">
      <dgm:prSet/>
      <dgm:spPr/>
      <dgm:t>
        <a:bodyPr/>
        <a:lstStyle/>
        <a:p>
          <a:endParaRPr lang="en-US"/>
        </a:p>
      </dgm:t>
    </dgm:pt>
    <dgm:pt modelId="{15FBA75C-7FB1-4249-A857-15EC98092C08}">
      <dgm:prSet/>
      <dgm:spPr/>
      <dgm:t>
        <a:bodyPr/>
        <a:lstStyle/>
        <a:p>
          <a:pPr rtl="0"/>
          <a:r>
            <a:rPr lang="en-IN" b="1" dirty="0" smtClean="0"/>
            <a:t>Local Solutions</a:t>
          </a:r>
          <a:endParaRPr lang="en-IN" dirty="0"/>
        </a:p>
      </dgm:t>
    </dgm:pt>
    <dgm:pt modelId="{4412B7FD-CA6E-4FD2-BEE4-93890DD89117}" type="parTrans" cxnId="{025FF741-753C-4FFB-A1CA-206A3A4CCB4C}">
      <dgm:prSet/>
      <dgm:spPr/>
      <dgm:t>
        <a:bodyPr/>
        <a:lstStyle/>
        <a:p>
          <a:endParaRPr lang="en-US"/>
        </a:p>
      </dgm:t>
    </dgm:pt>
    <dgm:pt modelId="{0AF558CB-65BB-424D-B5F7-C347DC8E2BC6}" type="sibTrans" cxnId="{025FF741-753C-4FFB-A1CA-206A3A4CCB4C}">
      <dgm:prSet/>
      <dgm:spPr/>
      <dgm:t>
        <a:bodyPr/>
        <a:lstStyle/>
        <a:p>
          <a:endParaRPr lang="en-US"/>
        </a:p>
      </dgm:t>
    </dgm:pt>
    <dgm:pt modelId="{F1C77FC2-F6EA-4389-BA34-87C51E2A8D06}">
      <dgm:prSet/>
      <dgm:spPr/>
      <dgm:t>
        <a:bodyPr/>
        <a:lstStyle/>
        <a:p>
          <a:pPr rtl="0"/>
          <a:r>
            <a:rPr lang="en-IN" b="1" dirty="0" smtClean="0"/>
            <a:t>Selection of interventions</a:t>
          </a:r>
          <a:endParaRPr lang="en-IN" dirty="0"/>
        </a:p>
      </dgm:t>
    </dgm:pt>
    <dgm:pt modelId="{A127E3A1-1891-41D1-836E-70BAFC489DB3}" type="parTrans" cxnId="{DF7F6258-6098-4230-B43D-01CC1ADBE678}">
      <dgm:prSet/>
      <dgm:spPr/>
      <dgm:t>
        <a:bodyPr/>
        <a:lstStyle/>
        <a:p>
          <a:endParaRPr lang="en-US"/>
        </a:p>
      </dgm:t>
    </dgm:pt>
    <dgm:pt modelId="{FF274D7C-428C-4F17-9EB9-F8B9D6882906}" type="sibTrans" cxnId="{DF7F6258-6098-4230-B43D-01CC1ADBE678}">
      <dgm:prSet/>
      <dgm:spPr/>
      <dgm:t>
        <a:bodyPr/>
        <a:lstStyle/>
        <a:p>
          <a:endParaRPr lang="en-US"/>
        </a:p>
      </dgm:t>
    </dgm:pt>
    <dgm:pt modelId="{31A17C8E-7772-440B-8278-DBAF49042224}" type="pres">
      <dgm:prSet presAssocID="{1CADFA34-B7A9-4560-99CF-12F29E733F01}" presName="diagram" presStyleCnt="0">
        <dgm:presLayoutVars>
          <dgm:chPref val="1"/>
          <dgm:dir/>
          <dgm:animOne val="branch"/>
          <dgm:animLvl val="lvl"/>
          <dgm:resizeHandles/>
        </dgm:presLayoutVars>
      </dgm:prSet>
      <dgm:spPr/>
      <dgm:t>
        <a:bodyPr/>
        <a:lstStyle/>
        <a:p>
          <a:endParaRPr lang="en-IN"/>
        </a:p>
      </dgm:t>
    </dgm:pt>
    <dgm:pt modelId="{99D9611A-9796-468F-A5ED-660286A7D349}" type="pres">
      <dgm:prSet presAssocID="{D26EDD03-0A1F-4E6D-B1ED-F21B831BB2EB}" presName="root" presStyleCnt="0"/>
      <dgm:spPr/>
    </dgm:pt>
    <dgm:pt modelId="{198726DF-564D-4135-9DD6-B28228607C6A}" type="pres">
      <dgm:prSet presAssocID="{D26EDD03-0A1F-4E6D-B1ED-F21B831BB2EB}" presName="rootComposite" presStyleCnt="0"/>
      <dgm:spPr/>
    </dgm:pt>
    <dgm:pt modelId="{D1D165F1-429B-4484-96AE-916CC85B0C46}" type="pres">
      <dgm:prSet presAssocID="{D26EDD03-0A1F-4E6D-B1ED-F21B831BB2EB}" presName="rootText" presStyleLbl="node1" presStyleIdx="0" presStyleCnt="3"/>
      <dgm:spPr/>
      <dgm:t>
        <a:bodyPr/>
        <a:lstStyle/>
        <a:p>
          <a:endParaRPr lang="en-IN"/>
        </a:p>
      </dgm:t>
    </dgm:pt>
    <dgm:pt modelId="{82AFA60D-C830-434D-8E49-EA52D03C689A}" type="pres">
      <dgm:prSet presAssocID="{D26EDD03-0A1F-4E6D-B1ED-F21B831BB2EB}" presName="rootConnector" presStyleLbl="node1" presStyleIdx="0" presStyleCnt="3"/>
      <dgm:spPr/>
      <dgm:t>
        <a:bodyPr/>
        <a:lstStyle/>
        <a:p>
          <a:endParaRPr lang="en-IN"/>
        </a:p>
      </dgm:t>
    </dgm:pt>
    <dgm:pt modelId="{D094D0C4-FBBB-4959-9E7D-3C7EB402C252}" type="pres">
      <dgm:prSet presAssocID="{D26EDD03-0A1F-4E6D-B1ED-F21B831BB2EB}" presName="childShape" presStyleCnt="0"/>
      <dgm:spPr/>
    </dgm:pt>
    <dgm:pt modelId="{91B15DEE-30A0-42AC-8F93-FBD25E4524EB}" type="pres">
      <dgm:prSet presAssocID="{23281AC2-4FDE-45CF-8888-34F1016F9190}" presName="root" presStyleCnt="0"/>
      <dgm:spPr/>
    </dgm:pt>
    <dgm:pt modelId="{8B5C5D15-4A1E-4DF4-95E7-1BDFA32746AD}" type="pres">
      <dgm:prSet presAssocID="{23281AC2-4FDE-45CF-8888-34F1016F9190}" presName="rootComposite" presStyleCnt="0"/>
      <dgm:spPr/>
    </dgm:pt>
    <dgm:pt modelId="{8FF14770-E2BB-490B-BE8C-C50CDF2FE004}" type="pres">
      <dgm:prSet presAssocID="{23281AC2-4FDE-45CF-8888-34F1016F9190}" presName="rootText" presStyleLbl="node1" presStyleIdx="1" presStyleCnt="3"/>
      <dgm:spPr/>
      <dgm:t>
        <a:bodyPr/>
        <a:lstStyle/>
        <a:p>
          <a:endParaRPr lang="en-IN"/>
        </a:p>
      </dgm:t>
    </dgm:pt>
    <dgm:pt modelId="{7B9A0657-7522-4348-8EEF-5A3D1D36479E}" type="pres">
      <dgm:prSet presAssocID="{23281AC2-4FDE-45CF-8888-34F1016F9190}" presName="rootConnector" presStyleLbl="node1" presStyleIdx="1" presStyleCnt="3"/>
      <dgm:spPr/>
      <dgm:t>
        <a:bodyPr/>
        <a:lstStyle/>
        <a:p>
          <a:endParaRPr lang="en-IN"/>
        </a:p>
      </dgm:t>
    </dgm:pt>
    <dgm:pt modelId="{1E26AA1B-58E6-4E1B-9297-E6D9A552CEE7}" type="pres">
      <dgm:prSet presAssocID="{23281AC2-4FDE-45CF-8888-34F1016F9190}" presName="childShape" presStyleCnt="0"/>
      <dgm:spPr/>
    </dgm:pt>
    <dgm:pt modelId="{2D4B8BB0-5508-4386-A51E-D4905FE06B56}" type="pres">
      <dgm:prSet presAssocID="{E62E845D-8453-4D29-977C-E8D1235709CB}" presName="root" presStyleCnt="0"/>
      <dgm:spPr/>
    </dgm:pt>
    <dgm:pt modelId="{38077F3B-DC91-4D8B-AEC4-852A958D65BF}" type="pres">
      <dgm:prSet presAssocID="{E62E845D-8453-4D29-977C-E8D1235709CB}" presName="rootComposite" presStyleCnt="0"/>
      <dgm:spPr/>
    </dgm:pt>
    <dgm:pt modelId="{B4E57D53-9C75-47EE-883F-B2461B3A9F1C}" type="pres">
      <dgm:prSet presAssocID="{E62E845D-8453-4D29-977C-E8D1235709CB}" presName="rootText" presStyleLbl="node1" presStyleIdx="2" presStyleCnt="3"/>
      <dgm:spPr/>
      <dgm:t>
        <a:bodyPr/>
        <a:lstStyle/>
        <a:p>
          <a:endParaRPr lang="en-IN"/>
        </a:p>
      </dgm:t>
    </dgm:pt>
    <dgm:pt modelId="{17C9E4A4-0FFF-4DDA-B859-F4F702DAD8C0}" type="pres">
      <dgm:prSet presAssocID="{E62E845D-8453-4D29-977C-E8D1235709CB}" presName="rootConnector" presStyleLbl="node1" presStyleIdx="2" presStyleCnt="3"/>
      <dgm:spPr/>
      <dgm:t>
        <a:bodyPr/>
        <a:lstStyle/>
        <a:p>
          <a:endParaRPr lang="en-IN"/>
        </a:p>
      </dgm:t>
    </dgm:pt>
    <dgm:pt modelId="{5E10C517-D4FA-4849-A941-B53B82FD28A8}" type="pres">
      <dgm:prSet presAssocID="{E62E845D-8453-4D29-977C-E8D1235709CB}" presName="childShape" presStyleCnt="0"/>
      <dgm:spPr/>
    </dgm:pt>
    <dgm:pt modelId="{87D476F8-DDFA-466F-8318-24F3AE3EB8F8}" type="pres">
      <dgm:prSet presAssocID="{0BBE3CA1-66E6-4B13-9C71-85D528822985}" presName="Name13" presStyleLbl="parChTrans1D2" presStyleIdx="0" presStyleCnt="3"/>
      <dgm:spPr/>
      <dgm:t>
        <a:bodyPr/>
        <a:lstStyle/>
        <a:p>
          <a:endParaRPr lang="en-IN"/>
        </a:p>
      </dgm:t>
    </dgm:pt>
    <dgm:pt modelId="{6C7D1702-F5E7-4BC1-9E3E-F2CE1601A266}" type="pres">
      <dgm:prSet presAssocID="{35D5926C-C0DC-4000-A744-F96944383271}" presName="childText" presStyleLbl="bgAcc1" presStyleIdx="0" presStyleCnt="3" custScaleX="82903" custScaleY="68873">
        <dgm:presLayoutVars>
          <dgm:bulletEnabled val="1"/>
        </dgm:presLayoutVars>
      </dgm:prSet>
      <dgm:spPr/>
      <dgm:t>
        <a:bodyPr/>
        <a:lstStyle/>
        <a:p>
          <a:endParaRPr lang="en-IN"/>
        </a:p>
      </dgm:t>
    </dgm:pt>
    <dgm:pt modelId="{F511DC26-A8FF-49FA-B8BC-53486F032863}" type="pres">
      <dgm:prSet presAssocID="{4412B7FD-CA6E-4FD2-BEE4-93890DD89117}" presName="Name13" presStyleLbl="parChTrans1D2" presStyleIdx="1" presStyleCnt="3"/>
      <dgm:spPr/>
      <dgm:t>
        <a:bodyPr/>
        <a:lstStyle/>
        <a:p>
          <a:endParaRPr lang="en-IN"/>
        </a:p>
      </dgm:t>
    </dgm:pt>
    <dgm:pt modelId="{F5B63BCC-8F31-46DC-9D08-0CCDD17849E1}" type="pres">
      <dgm:prSet presAssocID="{15FBA75C-7FB1-4249-A857-15EC98092C08}" presName="childText" presStyleLbl="bgAcc1" presStyleIdx="1" presStyleCnt="3" custScaleX="70566" custScaleY="53075">
        <dgm:presLayoutVars>
          <dgm:bulletEnabled val="1"/>
        </dgm:presLayoutVars>
      </dgm:prSet>
      <dgm:spPr/>
      <dgm:t>
        <a:bodyPr/>
        <a:lstStyle/>
        <a:p>
          <a:endParaRPr lang="en-IN"/>
        </a:p>
      </dgm:t>
    </dgm:pt>
    <dgm:pt modelId="{9B40D13A-37F3-411D-977C-85E9D45422D5}" type="pres">
      <dgm:prSet presAssocID="{A127E3A1-1891-41D1-836E-70BAFC489DB3}" presName="Name13" presStyleLbl="parChTrans1D2" presStyleIdx="2" presStyleCnt="3"/>
      <dgm:spPr/>
      <dgm:t>
        <a:bodyPr/>
        <a:lstStyle/>
        <a:p>
          <a:endParaRPr lang="en-IN"/>
        </a:p>
      </dgm:t>
    </dgm:pt>
    <dgm:pt modelId="{E617E35B-0372-463B-95AA-99B7CDF20755}" type="pres">
      <dgm:prSet presAssocID="{F1C77FC2-F6EA-4389-BA34-87C51E2A8D06}" presName="childText" presStyleLbl="bgAcc1" presStyleIdx="2" presStyleCnt="3" custScaleX="82461" custScaleY="68729">
        <dgm:presLayoutVars>
          <dgm:bulletEnabled val="1"/>
        </dgm:presLayoutVars>
      </dgm:prSet>
      <dgm:spPr/>
      <dgm:t>
        <a:bodyPr/>
        <a:lstStyle/>
        <a:p>
          <a:endParaRPr lang="en-IN"/>
        </a:p>
      </dgm:t>
    </dgm:pt>
  </dgm:ptLst>
  <dgm:cxnLst>
    <dgm:cxn modelId="{355D0817-36AF-4B11-A603-F81919298676}" type="presOf" srcId="{23281AC2-4FDE-45CF-8888-34F1016F9190}" destId="{8FF14770-E2BB-490B-BE8C-C50CDF2FE004}" srcOrd="0" destOrd="0" presId="urn:microsoft.com/office/officeart/2005/8/layout/hierarchy3"/>
    <dgm:cxn modelId="{F6CD03B6-9236-4DB5-9F44-6CCD3139FBE1}" type="presOf" srcId="{35D5926C-C0DC-4000-A744-F96944383271}" destId="{6C7D1702-F5E7-4BC1-9E3E-F2CE1601A266}" srcOrd="0" destOrd="0" presId="urn:microsoft.com/office/officeart/2005/8/layout/hierarchy3"/>
    <dgm:cxn modelId="{22A8AB15-CE4A-4CE2-AB0B-12BC478EAD34}" srcId="{E62E845D-8453-4D29-977C-E8D1235709CB}" destId="{35D5926C-C0DC-4000-A744-F96944383271}" srcOrd="0" destOrd="0" parTransId="{0BBE3CA1-66E6-4B13-9C71-85D528822985}" sibTransId="{62B1BFEF-1DA7-4493-B604-559983D9CA5E}"/>
    <dgm:cxn modelId="{025FF741-753C-4FFB-A1CA-206A3A4CCB4C}" srcId="{E62E845D-8453-4D29-977C-E8D1235709CB}" destId="{15FBA75C-7FB1-4249-A857-15EC98092C08}" srcOrd="1" destOrd="0" parTransId="{4412B7FD-CA6E-4FD2-BEE4-93890DD89117}" sibTransId="{0AF558CB-65BB-424D-B5F7-C347DC8E2BC6}"/>
    <dgm:cxn modelId="{F069C757-0A86-4C5E-ACB3-AD754D95F03F}" type="presOf" srcId="{23281AC2-4FDE-45CF-8888-34F1016F9190}" destId="{7B9A0657-7522-4348-8EEF-5A3D1D36479E}" srcOrd="1" destOrd="0" presId="urn:microsoft.com/office/officeart/2005/8/layout/hierarchy3"/>
    <dgm:cxn modelId="{CF9B1CEE-0D28-4A9F-9228-CB495CC5D15E}" srcId="{1CADFA34-B7A9-4560-99CF-12F29E733F01}" destId="{D26EDD03-0A1F-4E6D-B1ED-F21B831BB2EB}" srcOrd="0" destOrd="0" parTransId="{68D0DBC5-98BA-4E6F-9182-61BEAC9F5D7B}" sibTransId="{AD73AEF6-6B1C-45B3-B351-49C300432571}"/>
    <dgm:cxn modelId="{73CE732E-C59A-483A-B649-580C6F629156}" type="presOf" srcId="{E62E845D-8453-4D29-977C-E8D1235709CB}" destId="{17C9E4A4-0FFF-4DDA-B859-F4F702DAD8C0}" srcOrd="1" destOrd="0" presId="urn:microsoft.com/office/officeart/2005/8/layout/hierarchy3"/>
    <dgm:cxn modelId="{68837619-3D82-45A3-8A30-B9432B7EF06C}" type="presOf" srcId="{F1C77FC2-F6EA-4389-BA34-87C51E2A8D06}" destId="{E617E35B-0372-463B-95AA-99B7CDF20755}" srcOrd="0" destOrd="0" presId="urn:microsoft.com/office/officeart/2005/8/layout/hierarchy3"/>
    <dgm:cxn modelId="{8AA39801-8F0D-4E30-977C-03EB65376DCD}" srcId="{1CADFA34-B7A9-4560-99CF-12F29E733F01}" destId="{E62E845D-8453-4D29-977C-E8D1235709CB}" srcOrd="2" destOrd="0" parTransId="{98276E38-FCBB-45CA-81D0-0FE8B37CE319}" sibTransId="{3B364832-289B-4045-980E-F1EF1A7F1FF4}"/>
    <dgm:cxn modelId="{2ADD8C27-76EE-4C09-B707-0F0533108F57}" type="presOf" srcId="{0BBE3CA1-66E6-4B13-9C71-85D528822985}" destId="{87D476F8-DDFA-466F-8318-24F3AE3EB8F8}" srcOrd="0" destOrd="0" presId="urn:microsoft.com/office/officeart/2005/8/layout/hierarchy3"/>
    <dgm:cxn modelId="{785A0833-BD8C-4809-A64B-E8431B1E3C04}" type="presOf" srcId="{E62E845D-8453-4D29-977C-E8D1235709CB}" destId="{B4E57D53-9C75-47EE-883F-B2461B3A9F1C}" srcOrd="0" destOrd="0" presId="urn:microsoft.com/office/officeart/2005/8/layout/hierarchy3"/>
    <dgm:cxn modelId="{CEE5C1BA-BD6E-41A2-A35B-A9AA9BCF8EDD}" type="presOf" srcId="{A127E3A1-1891-41D1-836E-70BAFC489DB3}" destId="{9B40D13A-37F3-411D-977C-85E9D45422D5}" srcOrd="0" destOrd="0" presId="urn:microsoft.com/office/officeart/2005/8/layout/hierarchy3"/>
    <dgm:cxn modelId="{A1FB2CF4-111F-47E7-86B8-292848131B44}" type="presOf" srcId="{D26EDD03-0A1F-4E6D-B1ED-F21B831BB2EB}" destId="{82AFA60D-C830-434D-8E49-EA52D03C689A}" srcOrd="1" destOrd="0" presId="urn:microsoft.com/office/officeart/2005/8/layout/hierarchy3"/>
    <dgm:cxn modelId="{ED99A35F-3862-4E94-8284-18DC420F61C2}" srcId="{1CADFA34-B7A9-4560-99CF-12F29E733F01}" destId="{23281AC2-4FDE-45CF-8888-34F1016F9190}" srcOrd="1" destOrd="0" parTransId="{014CB6E0-2E8E-4072-BE5F-0E5BEA9F4885}" sibTransId="{2812A8D3-C792-4829-AC23-9F9D154C0C2B}"/>
    <dgm:cxn modelId="{B6D7F7A9-A423-436E-B1CA-1DFB4DA4CD71}" type="presOf" srcId="{D26EDD03-0A1F-4E6D-B1ED-F21B831BB2EB}" destId="{D1D165F1-429B-4484-96AE-916CC85B0C46}" srcOrd="0" destOrd="0" presId="urn:microsoft.com/office/officeart/2005/8/layout/hierarchy3"/>
    <dgm:cxn modelId="{DF7F6258-6098-4230-B43D-01CC1ADBE678}" srcId="{E62E845D-8453-4D29-977C-E8D1235709CB}" destId="{F1C77FC2-F6EA-4389-BA34-87C51E2A8D06}" srcOrd="2" destOrd="0" parTransId="{A127E3A1-1891-41D1-836E-70BAFC489DB3}" sibTransId="{FF274D7C-428C-4F17-9EB9-F8B9D6882906}"/>
    <dgm:cxn modelId="{ED910966-9E9B-4711-A1BC-C494DE7F496B}" type="presOf" srcId="{4412B7FD-CA6E-4FD2-BEE4-93890DD89117}" destId="{F511DC26-A8FF-49FA-B8BC-53486F032863}" srcOrd="0" destOrd="0" presId="urn:microsoft.com/office/officeart/2005/8/layout/hierarchy3"/>
    <dgm:cxn modelId="{FD201E9A-673E-4D6F-AE49-91F872C8CDB0}" type="presOf" srcId="{1CADFA34-B7A9-4560-99CF-12F29E733F01}" destId="{31A17C8E-7772-440B-8278-DBAF49042224}" srcOrd="0" destOrd="0" presId="urn:microsoft.com/office/officeart/2005/8/layout/hierarchy3"/>
    <dgm:cxn modelId="{3B3FB719-CD23-4131-A315-FE90EDEF105D}" type="presOf" srcId="{15FBA75C-7FB1-4249-A857-15EC98092C08}" destId="{F5B63BCC-8F31-46DC-9D08-0CCDD17849E1}" srcOrd="0" destOrd="0" presId="urn:microsoft.com/office/officeart/2005/8/layout/hierarchy3"/>
    <dgm:cxn modelId="{AD17D793-5BBE-4561-9F45-0626894C66DF}" type="presParOf" srcId="{31A17C8E-7772-440B-8278-DBAF49042224}" destId="{99D9611A-9796-468F-A5ED-660286A7D349}" srcOrd="0" destOrd="0" presId="urn:microsoft.com/office/officeart/2005/8/layout/hierarchy3"/>
    <dgm:cxn modelId="{13764EF0-2C0A-4073-9921-27C376351A61}" type="presParOf" srcId="{99D9611A-9796-468F-A5ED-660286A7D349}" destId="{198726DF-564D-4135-9DD6-B28228607C6A}" srcOrd="0" destOrd="0" presId="urn:microsoft.com/office/officeart/2005/8/layout/hierarchy3"/>
    <dgm:cxn modelId="{A3C4EF69-BFF6-4BE7-B121-862DA3BA08B4}" type="presParOf" srcId="{198726DF-564D-4135-9DD6-B28228607C6A}" destId="{D1D165F1-429B-4484-96AE-916CC85B0C46}" srcOrd="0" destOrd="0" presId="urn:microsoft.com/office/officeart/2005/8/layout/hierarchy3"/>
    <dgm:cxn modelId="{CB98587B-8802-4486-98FB-49F3723297F0}" type="presParOf" srcId="{198726DF-564D-4135-9DD6-B28228607C6A}" destId="{82AFA60D-C830-434D-8E49-EA52D03C689A}" srcOrd="1" destOrd="0" presId="urn:microsoft.com/office/officeart/2005/8/layout/hierarchy3"/>
    <dgm:cxn modelId="{CA406484-E214-4E70-913F-AF68232AB9BD}" type="presParOf" srcId="{99D9611A-9796-468F-A5ED-660286A7D349}" destId="{D094D0C4-FBBB-4959-9E7D-3C7EB402C252}" srcOrd="1" destOrd="0" presId="urn:microsoft.com/office/officeart/2005/8/layout/hierarchy3"/>
    <dgm:cxn modelId="{56757CFF-19B2-40C9-B9F3-D3C1EDAE7CD5}" type="presParOf" srcId="{31A17C8E-7772-440B-8278-DBAF49042224}" destId="{91B15DEE-30A0-42AC-8F93-FBD25E4524EB}" srcOrd="1" destOrd="0" presId="urn:microsoft.com/office/officeart/2005/8/layout/hierarchy3"/>
    <dgm:cxn modelId="{3B43106A-4CF9-4949-BEFE-2351E12B0236}" type="presParOf" srcId="{91B15DEE-30A0-42AC-8F93-FBD25E4524EB}" destId="{8B5C5D15-4A1E-4DF4-95E7-1BDFA32746AD}" srcOrd="0" destOrd="0" presId="urn:microsoft.com/office/officeart/2005/8/layout/hierarchy3"/>
    <dgm:cxn modelId="{6F5F55CA-C7DB-47F9-AD38-CA43AE96C1D4}" type="presParOf" srcId="{8B5C5D15-4A1E-4DF4-95E7-1BDFA32746AD}" destId="{8FF14770-E2BB-490B-BE8C-C50CDF2FE004}" srcOrd="0" destOrd="0" presId="urn:microsoft.com/office/officeart/2005/8/layout/hierarchy3"/>
    <dgm:cxn modelId="{D3EDA165-05A7-4F6B-AC27-539841CCA128}" type="presParOf" srcId="{8B5C5D15-4A1E-4DF4-95E7-1BDFA32746AD}" destId="{7B9A0657-7522-4348-8EEF-5A3D1D36479E}" srcOrd="1" destOrd="0" presId="urn:microsoft.com/office/officeart/2005/8/layout/hierarchy3"/>
    <dgm:cxn modelId="{3E94712F-1C1D-42D7-9FBA-EBA9B28D4778}" type="presParOf" srcId="{91B15DEE-30A0-42AC-8F93-FBD25E4524EB}" destId="{1E26AA1B-58E6-4E1B-9297-E6D9A552CEE7}" srcOrd="1" destOrd="0" presId="urn:microsoft.com/office/officeart/2005/8/layout/hierarchy3"/>
    <dgm:cxn modelId="{1BF24DA8-CD3E-42B3-A66D-62827A5A7C9D}" type="presParOf" srcId="{31A17C8E-7772-440B-8278-DBAF49042224}" destId="{2D4B8BB0-5508-4386-A51E-D4905FE06B56}" srcOrd="2" destOrd="0" presId="urn:microsoft.com/office/officeart/2005/8/layout/hierarchy3"/>
    <dgm:cxn modelId="{A49ECD31-9D38-4123-8D7C-6893455077CB}" type="presParOf" srcId="{2D4B8BB0-5508-4386-A51E-D4905FE06B56}" destId="{38077F3B-DC91-4D8B-AEC4-852A958D65BF}" srcOrd="0" destOrd="0" presId="urn:microsoft.com/office/officeart/2005/8/layout/hierarchy3"/>
    <dgm:cxn modelId="{D102301F-2C8D-4285-9C66-FB4345F381BB}" type="presParOf" srcId="{38077F3B-DC91-4D8B-AEC4-852A958D65BF}" destId="{B4E57D53-9C75-47EE-883F-B2461B3A9F1C}" srcOrd="0" destOrd="0" presId="urn:microsoft.com/office/officeart/2005/8/layout/hierarchy3"/>
    <dgm:cxn modelId="{0B678447-1048-4C85-A3A9-51C781217CE9}" type="presParOf" srcId="{38077F3B-DC91-4D8B-AEC4-852A958D65BF}" destId="{17C9E4A4-0FFF-4DDA-B859-F4F702DAD8C0}" srcOrd="1" destOrd="0" presId="urn:microsoft.com/office/officeart/2005/8/layout/hierarchy3"/>
    <dgm:cxn modelId="{3C9E7F94-C165-455E-BD31-34456978F0EE}" type="presParOf" srcId="{2D4B8BB0-5508-4386-A51E-D4905FE06B56}" destId="{5E10C517-D4FA-4849-A941-B53B82FD28A8}" srcOrd="1" destOrd="0" presId="urn:microsoft.com/office/officeart/2005/8/layout/hierarchy3"/>
    <dgm:cxn modelId="{6FF435F4-EF92-45D2-A4F5-650AC7A90748}" type="presParOf" srcId="{5E10C517-D4FA-4849-A941-B53B82FD28A8}" destId="{87D476F8-DDFA-466F-8318-24F3AE3EB8F8}" srcOrd="0" destOrd="0" presId="urn:microsoft.com/office/officeart/2005/8/layout/hierarchy3"/>
    <dgm:cxn modelId="{CEAEBC20-F307-425F-9E92-9DCE2F5D6742}" type="presParOf" srcId="{5E10C517-D4FA-4849-A941-B53B82FD28A8}" destId="{6C7D1702-F5E7-4BC1-9E3E-F2CE1601A266}" srcOrd="1" destOrd="0" presId="urn:microsoft.com/office/officeart/2005/8/layout/hierarchy3"/>
    <dgm:cxn modelId="{096D231B-4FDD-4518-85DC-66735A78E76D}" type="presParOf" srcId="{5E10C517-D4FA-4849-A941-B53B82FD28A8}" destId="{F511DC26-A8FF-49FA-B8BC-53486F032863}" srcOrd="2" destOrd="0" presId="urn:microsoft.com/office/officeart/2005/8/layout/hierarchy3"/>
    <dgm:cxn modelId="{0D767F96-0380-447E-9B78-51577580B41B}" type="presParOf" srcId="{5E10C517-D4FA-4849-A941-B53B82FD28A8}" destId="{F5B63BCC-8F31-46DC-9D08-0CCDD17849E1}" srcOrd="3" destOrd="0" presId="urn:microsoft.com/office/officeart/2005/8/layout/hierarchy3"/>
    <dgm:cxn modelId="{57F98A97-6443-435E-ACF8-4D23F17835E5}" type="presParOf" srcId="{5E10C517-D4FA-4849-A941-B53B82FD28A8}" destId="{9B40D13A-37F3-411D-977C-85E9D45422D5}" srcOrd="4" destOrd="0" presId="urn:microsoft.com/office/officeart/2005/8/layout/hierarchy3"/>
    <dgm:cxn modelId="{A117BC8E-3122-48DB-B007-A86DECC0B5C1}" type="presParOf" srcId="{5E10C517-D4FA-4849-A941-B53B82FD28A8}" destId="{E617E35B-0372-463B-95AA-99B7CDF20755}" srcOrd="5" destOrd="0" presId="urn:microsoft.com/office/officeart/2005/8/layout/hierarchy3"/>
  </dgm:cxnLst>
  <dgm:bg/>
  <dgm:whole/>
</dgm:dataModel>
</file>

<file path=ppt/diagrams/data13.xml><?xml version="1.0" encoding="utf-8"?>
<dgm:dataModel xmlns:dgm="http://schemas.openxmlformats.org/drawingml/2006/diagram" xmlns:a="http://schemas.openxmlformats.org/drawingml/2006/main">
  <dgm:ptLst>
    <dgm:pt modelId="{B13FE813-159D-4C9F-A6DA-8E44F7EC3A96}"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8F116C2C-C0C1-4A38-AD99-42CF6BF48458}">
      <dgm:prSet/>
      <dgm:spPr/>
      <dgm:t>
        <a:bodyPr/>
        <a:lstStyle/>
        <a:p>
          <a:pPr rtl="0"/>
          <a:r>
            <a:rPr lang="en-US" b="1" dirty="0" smtClean="0"/>
            <a:t>DEMOGRAPHIC PROFILE</a:t>
          </a:r>
          <a:endParaRPr lang="en-IN" dirty="0"/>
        </a:p>
      </dgm:t>
    </dgm:pt>
    <dgm:pt modelId="{81F3730C-1F12-4211-A7D7-CD090F257504}" type="parTrans" cxnId="{3FFFE40C-9297-452A-9FC7-BC3B86A3989F}">
      <dgm:prSet/>
      <dgm:spPr/>
      <dgm:t>
        <a:bodyPr/>
        <a:lstStyle/>
        <a:p>
          <a:endParaRPr lang="en-US"/>
        </a:p>
      </dgm:t>
    </dgm:pt>
    <dgm:pt modelId="{5C6DCCAB-3279-497F-84D6-A166B09577B1}" type="sibTrans" cxnId="{3FFFE40C-9297-452A-9FC7-BC3B86A3989F}">
      <dgm:prSet/>
      <dgm:spPr/>
      <dgm:t>
        <a:bodyPr/>
        <a:lstStyle/>
        <a:p>
          <a:endParaRPr lang="en-US"/>
        </a:p>
      </dgm:t>
    </dgm:pt>
    <dgm:pt modelId="{6E1A0314-E5F0-4FBF-A106-11C8952075A6}">
      <dgm:prSet/>
      <dgm:spPr/>
      <dgm:t>
        <a:bodyPr/>
        <a:lstStyle/>
        <a:p>
          <a:pPr rtl="0"/>
          <a:r>
            <a:rPr lang="en-US" b="1" dirty="0" smtClean="0"/>
            <a:t>Gender</a:t>
          </a:r>
          <a:endParaRPr lang="en-IN" dirty="0"/>
        </a:p>
      </dgm:t>
    </dgm:pt>
    <dgm:pt modelId="{94289E5C-ED0A-45C5-9062-8F3AA74A8173}" type="parTrans" cxnId="{CF01602B-2907-4B73-93F7-4C642943B11C}">
      <dgm:prSet/>
      <dgm:spPr/>
      <dgm:t>
        <a:bodyPr/>
        <a:lstStyle/>
        <a:p>
          <a:endParaRPr lang="en-US"/>
        </a:p>
      </dgm:t>
    </dgm:pt>
    <dgm:pt modelId="{2FA0678E-1EBC-41B1-82C8-997BF0A5CF3E}" type="sibTrans" cxnId="{CF01602B-2907-4B73-93F7-4C642943B11C}">
      <dgm:prSet/>
      <dgm:spPr/>
      <dgm:t>
        <a:bodyPr/>
        <a:lstStyle/>
        <a:p>
          <a:endParaRPr lang="en-US"/>
        </a:p>
      </dgm:t>
    </dgm:pt>
    <dgm:pt modelId="{140C11F9-1921-4DAC-A2AA-01332237663D}">
      <dgm:prSet/>
      <dgm:spPr/>
      <dgm:t>
        <a:bodyPr/>
        <a:lstStyle/>
        <a:p>
          <a:pPr rtl="0"/>
          <a:r>
            <a:rPr lang="en-US" b="1" dirty="0" smtClean="0"/>
            <a:t>Age Group</a:t>
          </a:r>
          <a:endParaRPr lang="en-IN" dirty="0"/>
        </a:p>
      </dgm:t>
    </dgm:pt>
    <dgm:pt modelId="{D0753543-365B-4152-B991-8E287363AD78}" type="parTrans" cxnId="{60A319B0-5766-4DBC-AD06-9C2C6D24E4A4}">
      <dgm:prSet/>
      <dgm:spPr/>
      <dgm:t>
        <a:bodyPr/>
        <a:lstStyle/>
        <a:p>
          <a:endParaRPr lang="en-US"/>
        </a:p>
      </dgm:t>
    </dgm:pt>
    <dgm:pt modelId="{8C49FEF2-353B-441A-8B2D-AC9A641B1C96}" type="sibTrans" cxnId="{60A319B0-5766-4DBC-AD06-9C2C6D24E4A4}">
      <dgm:prSet/>
      <dgm:spPr/>
      <dgm:t>
        <a:bodyPr/>
        <a:lstStyle/>
        <a:p>
          <a:endParaRPr lang="en-US"/>
        </a:p>
      </dgm:t>
    </dgm:pt>
    <dgm:pt modelId="{7C38391D-8FD4-407F-8C19-9E42F59C3EF0}">
      <dgm:prSet/>
      <dgm:spPr/>
      <dgm:t>
        <a:bodyPr/>
        <a:lstStyle/>
        <a:p>
          <a:pPr rtl="0"/>
          <a:r>
            <a:rPr lang="en-US" b="1" dirty="0" smtClean="0"/>
            <a:t>Poverty</a:t>
          </a:r>
          <a:endParaRPr lang="en-IN" dirty="0"/>
        </a:p>
      </dgm:t>
    </dgm:pt>
    <dgm:pt modelId="{CD1E44BA-4A62-4802-8148-6E1005EDB4B7}" type="parTrans" cxnId="{8C91BB59-2E91-480E-B5EC-8E5FE947BBA3}">
      <dgm:prSet/>
      <dgm:spPr/>
      <dgm:t>
        <a:bodyPr/>
        <a:lstStyle/>
        <a:p>
          <a:endParaRPr lang="en-US"/>
        </a:p>
      </dgm:t>
    </dgm:pt>
    <dgm:pt modelId="{9237C471-C1BF-42D7-A84A-8A8B4911D8FB}" type="sibTrans" cxnId="{8C91BB59-2E91-480E-B5EC-8E5FE947BBA3}">
      <dgm:prSet/>
      <dgm:spPr/>
      <dgm:t>
        <a:bodyPr/>
        <a:lstStyle/>
        <a:p>
          <a:endParaRPr lang="en-US"/>
        </a:p>
      </dgm:t>
    </dgm:pt>
    <dgm:pt modelId="{CF4A98B5-3E94-4232-A068-73C0B5C460CD}">
      <dgm:prSet/>
      <dgm:spPr/>
      <dgm:t>
        <a:bodyPr/>
        <a:lstStyle/>
        <a:p>
          <a:pPr rtl="0"/>
          <a:r>
            <a:rPr lang="en-US" b="1" dirty="0" smtClean="0"/>
            <a:t>Linking with </a:t>
          </a:r>
          <a:r>
            <a:rPr lang="en-US" b="1" dirty="0" err="1" smtClean="0"/>
            <a:t>Govt</a:t>
          </a:r>
          <a:r>
            <a:rPr lang="en-US" b="1" dirty="0" smtClean="0"/>
            <a:t> Schemes</a:t>
          </a:r>
          <a:endParaRPr lang="en-IN" dirty="0"/>
        </a:p>
      </dgm:t>
    </dgm:pt>
    <dgm:pt modelId="{E2AEBE2C-BBA8-4E2A-90D3-85F2CF9BE512}" type="parTrans" cxnId="{27B44607-F623-403E-A7FE-59E32EE22F52}">
      <dgm:prSet/>
      <dgm:spPr/>
      <dgm:t>
        <a:bodyPr/>
        <a:lstStyle/>
        <a:p>
          <a:endParaRPr lang="en-US"/>
        </a:p>
      </dgm:t>
    </dgm:pt>
    <dgm:pt modelId="{9A770ECA-0032-49F1-AF8A-95BB33241A73}" type="sibTrans" cxnId="{27B44607-F623-403E-A7FE-59E32EE22F52}">
      <dgm:prSet/>
      <dgm:spPr/>
      <dgm:t>
        <a:bodyPr/>
        <a:lstStyle/>
        <a:p>
          <a:endParaRPr lang="en-US"/>
        </a:p>
      </dgm:t>
    </dgm:pt>
    <dgm:pt modelId="{B9FF3B03-FDB0-42B7-A389-AE3223B835D7}">
      <dgm:prSet/>
      <dgm:spPr/>
      <dgm:t>
        <a:bodyPr/>
        <a:lstStyle/>
        <a:p>
          <a:pPr rtl="0"/>
          <a:r>
            <a:rPr lang="en-US" b="1" dirty="0" smtClean="0"/>
            <a:t>BASIC AMENITIES</a:t>
          </a:r>
          <a:endParaRPr lang="en-IN" dirty="0"/>
        </a:p>
      </dgm:t>
    </dgm:pt>
    <dgm:pt modelId="{76A41D31-FCFB-4862-AC2E-9DEA856A48D6}" type="parTrans" cxnId="{86307BDD-2AE6-4F80-B4B9-B861A532AE79}">
      <dgm:prSet/>
      <dgm:spPr/>
      <dgm:t>
        <a:bodyPr/>
        <a:lstStyle/>
        <a:p>
          <a:endParaRPr lang="en-US"/>
        </a:p>
      </dgm:t>
    </dgm:pt>
    <dgm:pt modelId="{0F38381C-FC9D-420E-AB59-0EF3DD77443A}" type="sibTrans" cxnId="{86307BDD-2AE6-4F80-B4B9-B861A532AE79}">
      <dgm:prSet/>
      <dgm:spPr/>
      <dgm:t>
        <a:bodyPr/>
        <a:lstStyle/>
        <a:p>
          <a:endParaRPr lang="en-US"/>
        </a:p>
      </dgm:t>
    </dgm:pt>
    <dgm:pt modelId="{9A369181-A781-4E4F-B0B6-9A3EE16E0474}">
      <dgm:prSet/>
      <dgm:spPr/>
      <dgm:t>
        <a:bodyPr/>
        <a:lstStyle/>
        <a:p>
          <a:pPr rtl="0"/>
          <a:r>
            <a:rPr lang="en-US" b="1" dirty="0" smtClean="0"/>
            <a:t>Education</a:t>
          </a:r>
          <a:endParaRPr lang="en-IN" dirty="0"/>
        </a:p>
      </dgm:t>
    </dgm:pt>
    <dgm:pt modelId="{0A2749F6-25FD-4D9D-AD07-9309F9C26B38}" type="parTrans" cxnId="{9EA0D26D-F891-4A26-A38D-86AC78992D9B}">
      <dgm:prSet/>
      <dgm:spPr/>
      <dgm:t>
        <a:bodyPr/>
        <a:lstStyle/>
        <a:p>
          <a:endParaRPr lang="en-US"/>
        </a:p>
      </dgm:t>
    </dgm:pt>
    <dgm:pt modelId="{32CE8FE3-EFED-4895-B2FC-BA01E56EAB50}" type="sibTrans" cxnId="{9EA0D26D-F891-4A26-A38D-86AC78992D9B}">
      <dgm:prSet/>
      <dgm:spPr/>
      <dgm:t>
        <a:bodyPr/>
        <a:lstStyle/>
        <a:p>
          <a:endParaRPr lang="en-US"/>
        </a:p>
      </dgm:t>
    </dgm:pt>
    <dgm:pt modelId="{0A54EC24-9E85-465E-A4B8-87C90FE004FD}">
      <dgm:prSet/>
      <dgm:spPr/>
      <dgm:t>
        <a:bodyPr/>
        <a:lstStyle/>
        <a:p>
          <a:pPr rtl="0"/>
          <a:r>
            <a:rPr lang="en-US" b="1" dirty="0" smtClean="0"/>
            <a:t>Health</a:t>
          </a:r>
          <a:endParaRPr lang="en-IN" dirty="0"/>
        </a:p>
      </dgm:t>
    </dgm:pt>
    <dgm:pt modelId="{9D104A2E-5E78-433F-A3C1-9ED3196A874C}" type="parTrans" cxnId="{990A3E7B-2CC0-4534-B046-7FF34B3B6CF5}">
      <dgm:prSet/>
      <dgm:spPr/>
      <dgm:t>
        <a:bodyPr/>
        <a:lstStyle/>
        <a:p>
          <a:endParaRPr lang="en-US"/>
        </a:p>
      </dgm:t>
    </dgm:pt>
    <dgm:pt modelId="{313F3867-72F9-4FC5-AD40-6772EA67EF92}" type="sibTrans" cxnId="{990A3E7B-2CC0-4534-B046-7FF34B3B6CF5}">
      <dgm:prSet/>
      <dgm:spPr/>
      <dgm:t>
        <a:bodyPr/>
        <a:lstStyle/>
        <a:p>
          <a:endParaRPr lang="en-US"/>
        </a:p>
      </dgm:t>
    </dgm:pt>
    <dgm:pt modelId="{FF0B4159-17AA-461D-9E1F-A3CFECCCFC2C}">
      <dgm:prSet/>
      <dgm:spPr/>
      <dgm:t>
        <a:bodyPr/>
        <a:lstStyle/>
        <a:p>
          <a:pPr rtl="0"/>
          <a:r>
            <a:rPr lang="en-US" b="1" dirty="0" smtClean="0"/>
            <a:t>Drinking Water</a:t>
          </a:r>
          <a:endParaRPr lang="en-IN" dirty="0"/>
        </a:p>
      </dgm:t>
    </dgm:pt>
    <dgm:pt modelId="{62DF1800-1BD7-4397-A20C-07B5E2D35F88}" type="parTrans" cxnId="{DB127C61-3A83-4F78-B43E-1CD560319981}">
      <dgm:prSet/>
      <dgm:spPr/>
      <dgm:t>
        <a:bodyPr/>
        <a:lstStyle/>
        <a:p>
          <a:endParaRPr lang="en-US"/>
        </a:p>
      </dgm:t>
    </dgm:pt>
    <dgm:pt modelId="{139C40EA-57BD-40DA-865A-F51EDF9C942D}" type="sibTrans" cxnId="{DB127C61-3A83-4F78-B43E-1CD560319981}">
      <dgm:prSet/>
      <dgm:spPr/>
      <dgm:t>
        <a:bodyPr/>
        <a:lstStyle/>
        <a:p>
          <a:endParaRPr lang="en-US"/>
        </a:p>
      </dgm:t>
    </dgm:pt>
    <dgm:pt modelId="{82320816-B3BD-429E-AB51-9F06804F459B}">
      <dgm:prSet/>
      <dgm:spPr/>
      <dgm:t>
        <a:bodyPr/>
        <a:lstStyle/>
        <a:p>
          <a:pPr rtl="0"/>
          <a:r>
            <a:rPr lang="en-US" b="1" dirty="0" smtClean="0"/>
            <a:t>Drainage and Sanitation</a:t>
          </a:r>
          <a:endParaRPr lang="en-IN" dirty="0"/>
        </a:p>
      </dgm:t>
    </dgm:pt>
    <dgm:pt modelId="{DBDCF11A-6F31-4CB8-AE6B-C2B8B45125C4}" type="parTrans" cxnId="{A7EA5D28-DD2E-4CE5-A313-63AD95E3A588}">
      <dgm:prSet/>
      <dgm:spPr/>
      <dgm:t>
        <a:bodyPr/>
        <a:lstStyle/>
        <a:p>
          <a:endParaRPr lang="en-US"/>
        </a:p>
      </dgm:t>
    </dgm:pt>
    <dgm:pt modelId="{9B081905-C16B-485F-B19B-1BB61F7125AC}" type="sibTrans" cxnId="{A7EA5D28-DD2E-4CE5-A313-63AD95E3A588}">
      <dgm:prSet/>
      <dgm:spPr/>
      <dgm:t>
        <a:bodyPr/>
        <a:lstStyle/>
        <a:p>
          <a:endParaRPr lang="en-US"/>
        </a:p>
      </dgm:t>
    </dgm:pt>
    <dgm:pt modelId="{EBEF80E2-EA74-4B65-9F44-3B2ADADC9D77}">
      <dgm:prSet/>
      <dgm:spPr/>
      <dgm:t>
        <a:bodyPr/>
        <a:lstStyle/>
        <a:p>
          <a:pPr rtl="0"/>
          <a:r>
            <a:rPr lang="en-US" b="1" dirty="0" smtClean="0"/>
            <a:t>SLWM</a:t>
          </a:r>
          <a:endParaRPr lang="en-IN" dirty="0"/>
        </a:p>
      </dgm:t>
    </dgm:pt>
    <dgm:pt modelId="{8D489875-F651-4597-B7BD-DCC9AE3077C6}" type="parTrans" cxnId="{1090C8E5-4929-4806-B57F-28ACF3665887}">
      <dgm:prSet/>
      <dgm:spPr/>
      <dgm:t>
        <a:bodyPr/>
        <a:lstStyle/>
        <a:p>
          <a:endParaRPr lang="en-US"/>
        </a:p>
      </dgm:t>
    </dgm:pt>
    <dgm:pt modelId="{681DB059-E66C-4B56-A7EB-2C3C38A4CB0C}" type="sibTrans" cxnId="{1090C8E5-4929-4806-B57F-28ACF3665887}">
      <dgm:prSet/>
      <dgm:spPr/>
      <dgm:t>
        <a:bodyPr/>
        <a:lstStyle/>
        <a:p>
          <a:endParaRPr lang="en-US"/>
        </a:p>
      </dgm:t>
    </dgm:pt>
    <dgm:pt modelId="{E875C88E-2093-438B-AF47-D13B10F1BC83}" type="pres">
      <dgm:prSet presAssocID="{B13FE813-159D-4C9F-A6DA-8E44F7EC3A96}" presName="diagram" presStyleCnt="0">
        <dgm:presLayoutVars>
          <dgm:chPref val="1"/>
          <dgm:dir/>
          <dgm:animOne val="branch"/>
          <dgm:animLvl val="lvl"/>
          <dgm:resizeHandles/>
        </dgm:presLayoutVars>
      </dgm:prSet>
      <dgm:spPr/>
      <dgm:t>
        <a:bodyPr/>
        <a:lstStyle/>
        <a:p>
          <a:endParaRPr lang="en-IN"/>
        </a:p>
      </dgm:t>
    </dgm:pt>
    <dgm:pt modelId="{803198DD-42A2-4602-98D6-1959AEEA5439}" type="pres">
      <dgm:prSet presAssocID="{8F116C2C-C0C1-4A38-AD99-42CF6BF48458}" presName="root" presStyleCnt="0"/>
      <dgm:spPr/>
    </dgm:pt>
    <dgm:pt modelId="{67B92753-5C25-43B9-B9D8-DE3C85F46737}" type="pres">
      <dgm:prSet presAssocID="{8F116C2C-C0C1-4A38-AD99-42CF6BF48458}" presName="rootComposite" presStyleCnt="0"/>
      <dgm:spPr/>
    </dgm:pt>
    <dgm:pt modelId="{89DB6C74-45ED-41A7-A444-E4B2EEC2AAAA}" type="pres">
      <dgm:prSet presAssocID="{8F116C2C-C0C1-4A38-AD99-42CF6BF48458}" presName="rootText" presStyleLbl="node1" presStyleIdx="0" presStyleCnt="2"/>
      <dgm:spPr/>
      <dgm:t>
        <a:bodyPr/>
        <a:lstStyle/>
        <a:p>
          <a:endParaRPr lang="en-IN"/>
        </a:p>
      </dgm:t>
    </dgm:pt>
    <dgm:pt modelId="{26E3D860-D42E-49E6-942F-9D226CA330C0}" type="pres">
      <dgm:prSet presAssocID="{8F116C2C-C0C1-4A38-AD99-42CF6BF48458}" presName="rootConnector" presStyleLbl="node1" presStyleIdx="0" presStyleCnt="2"/>
      <dgm:spPr/>
      <dgm:t>
        <a:bodyPr/>
        <a:lstStyle/>
        <a:p>
          <a:endParaRPr lang="en-IN"/>
        </a:p>
      </dgm:t>
    </dgm:pt>
    <dgm:pt modelId="{A5F12993-5AE7-4BA8-912A-834A5E4070D3}" type="pres">
      <dgm:prSet presAssocID="{8F116C2C-C0C1-4A38-AD99-42CF6BF48458}" presName="childShape" presStyleCnt="0"/>
      <dgm:spPr/>
    </dgm:pt>
    <dgm:pt modelId="{FCC05E7F-6FFD-480E-9228-B8E533F9C357}" type="pres">
      <dgm:prSet presAssocID="{94289E5C-ED0A-45C5-9062-8F3AA74A8173}" presName="Name13" presStyleLbl="parChTrans1D2" presStyleIdx="0" presStyleCnt="9"/>
      <dgm:spPr/>
      <dgm:t>
        <a:bodyPr/>
        <a:lstStyle/>
        <a:p>
          <a:endParaRPr lang="en-IN"/>
        </a:p>
      </dgm:t>
    </dgm:pt>
    <dgm:pt modelId="{B15FCA12-30C0-4C5E-8CCF-4FCD2296000F}" type="pres">
      <dgm:prSet presAssocID="{6E1A0314-E5F0-4FBF-A106-11C8952075A6}" presName="childText" presStyleLbl="bgAcc1" presStyleIdx="0" presStyleCnt="9">
        <dgm:presLayoutVars>
          <dgm:bulletEnabled val="1"/>
        </dgm:presLayoutVars>
      </dgm:prSet>
      <dgm:spPr/>
      <dgm:t>
        <a:bodyPr/>
        <a:lstStyle/>
        <a:p>
          <a:endParaRPr lang="en-IN"/>
        </a:p>
      </dgm:t>
    </dgm:pt>
    <dgm:pt modelId="{F0318FCA-0160-4DE6-B48A-27A15C3E57A1}" type="pres">
      <dgm:prSet presAssocID="{D0753543-365B-4152-B991-8E287363AD78}" presName="Name13" presStyleLbl="parChTrans1D2" presStyleIdx="1" presStyleCnt="9"/>
      <dgm:spPr/>
      <dgm:t>
        <a:bodyPr/>
        <a:lstStyle/>
        <a:p>
          <a:endParaRPr lang="en-IN"/>
        </a:p>
      </dgm:t>
    </dgm:pt>
    <dgm:pt modelId="{0B807282-9063-4025-AF9E-1281B7DDF0BA}" type="pres">
      <dgm:prSet presAssocID="{140C11F9-1921-4DAC-A2AA-01332237663D}" presName="childText" presStyleLbl="bgAcc1" presStyleIdx="1" presStyleCnt="9">
        <dgm:presLayoutVars>
          <dgm:bulletEnabled val="1"/>
        </dgm:presLayoutVars>
      </dgm:prSet>
      <dgm:spPr/>
      <dgm:t>
        <a:bodyPr/>
        <a:lstStyle/>
        <a:p>
          <a:endParaRPr lang="en-IN"/>
        </a:p>
      </dgm:t>
    </dgm:pt>
    <dgm:pt modelId="{63090444-7BEC-4A0C-BB43-918DBF695C2F}" type="pres">
      <dgm:prSet presAssocID="{CD1E44BA-4A62-4802-8148-6E1005EDB4B7}" presName="Name13" presStyleLbl="parChTrans1D2" presStyleIdx="2" presStyleCnt="9"/>
      <dgm:spPr/>
      <dgm:t>
        <a:bodyPr/>
        <a:lstStyle/>
        <a:p>
          <a:endParaRPr lang="en-IN"/>
        </a:p>
      </dgm:t>
    </dgm:pt>
    <dgm:pt modelId="{3AB8196F-725C-48D0-AAFC-0A1921531385}" type="pres">
      <dgm:prSet presAssocID="{7C38391D-8FD4-407F-8C19-9E42F59C3EF0}" presName="childText" presStyleLbl="bgAcc1" presStyleIdx="2" presStyleCnt="9">
        <dgm:presLayoutVars>
          <dgm:bulletEnabled val="1"/>
        </dgm:presLayoutVars>
      </dgm:prSet>
      <dgm:spPr/>
      <dgm:t>
        <a:bodyPr/>
        <a:lstStyle/>
        <a:p>
          <a:endParaRPr lang="en-IN"/>
        </a:p>
      </dgm:t>
    </dgm:pt>
    <dgm:pt modelId="{8A3CEDFE-C436-4417-80DF-2A4CDB1401B9}" type="pres">
      <dgm:prSet presAssocID="{E2AEBE2C-BBA8-4E2A-90D3-85F2CF9BE512}" presName="Name13" presStyleLbl="parChTrans1D2" presStyleIdx="3" presStyleCnt="9"/>
      <dgm:spPr/>
      <dgm:t>
        <a:bodyPr/>
        <a:lstStyle/>
        <a:p>
          <a:endParaRPr lang="en-IN"/>
        </a:p>
      </dgm:t>
    </dgm:pt>
    <dgm:pt modelId="{BCFA2F62-5D71-4C25-9694-FFB7E1DA1F5C}" type="pres">
      <dgm:prSet presAssocID="{CF4A98B5-3E94-4232-A068-73C0B5C460CD}" presName="childText" presStyleLbl="bgAcc1" presStyleIdx="3" presStyleCnt="9">
        <dgm:presLayoutVars>
          <dgm:bulletEnabled val="1"/>
        </dgm:presLayoutVars>
      </dgm:prSet>
      <dgm:spPr/>
      <dgm:t>
        <a:bodyPr/>
        <a:lstStyle/>
        <a:p>
          <a:endParaRPr lang="en-IN"/>
        </a:p>
      </dgm:t>
    </dgm:pt>
    <dgm:pt modelId="{606BE68B-EC68-41A7-92A2-259362670BE5}" type="pres">
      <dgm:prSet presAssocID="{B9FF3B03-FDB0-42B7-A389-AE3223B835D7}" presName="root" presStyleCnt="0"/>
      <dgm:spPr/>
    </dgm:pt>
    <dgm:pt modelId="{D0EA809C-E244-4C45-BBDA-4F0CB6ED168D}" type="pres">
      <dgm:prSet presAssocID="{B9FF3B03-FDB0-42B7-A389-AE3223B835D7}" presName="rootComposite" presStyleCnt="0"/>
      <dgm:spPr/>
    </dgm:pt>
    <dgm:pt modelId="{EA50FB91-0103-46AE-9B81-1195BF725168}" type="pres">
      <dgm:prSet presAssocID="{B9FF3B03-FDB0-42B7-A389-AE3223B835D7}" presName="rootText" presStyleLbl="node1" presStyleIdx="1" presStyleCnt="2"/>
      <dgm:spPr/>
      <dgm:t>
        <a:bodyPr/>
        <a:lstStyle/>
        <a:p>
          <a:endParaRPr lang="en-IN"/>
        </a:p>
      </dgm:t>
    </dgm:pt>
    <dgm:pt modelId="{16C2F55C-879A-45C7-81D7-12CECB3E4161}" type="pres">
      <dgm:prSet presAssocID="{B9FF3B03-FDB0-42B7-A389-AE3223B835D7}" presName="rootConnector" presStyleLbl="node1" presStyleIdx="1" presStyleCnt="2"/>
      <dgm:spPr/>
      <dgm:t>
        <a:bodyPr/>
        <a:lstStyle/>
        <a:p>
          <a:endParaRPr lang="en-IN"/>
        </a:p>
      </dgm:t>
    </dgm:pt>
    <dgm:pt modelId="{7C8FE2C6-FBDE-4BA7-AB29-0F55811B0CB3}" type="pres">
      <dgm:prSet presAssocID="{B9FF3B03-FDB0-42B7-A389-AE3223B835D7}" presName="childShape" presStyleCnt="0"/>
      <dgm:spPr/>
    </dgm:pt>
    <dgm:pt modelId="{8CC90560-6F8B-42EC-9E9D-C332CED95235}" type="pres">
      <dgm:prSet presAssocID="{0A2749F6-25FD-4D9D-AD07-9309F9C26B38}" presName="Name13" presStyleLbl="parChTrans1D2" presStyleIdx="4" presStyleCnt="9"/>
      <dgm:spPr/>
      <dgm:t>
        <a:bodyPr/>
        <a:lstStyle/>
        <a:p>
          <a:endParaRPr lang="en-IN"/>
        </a:p>
      </dgm:t>
    </dgm:pt>
    <dgm:pt modelId="{516438D5-1208-4BBD-9C79-C1E3C2280F5A}" type="pres">
      <dgm:prSet presAssocID="{9A369181-A781-4E4F-B0B6-9A3EE16E0474}" presName="childText" presStyleLbl="bgAcc1" presStyleIdx="4" presStyleCnt="9">
        <dgm:presLayoutVars>
          <dgm:bulletEnabled val="1"/>
        </dgm:presLayoutVars>
      </dgm:prSet>
      <dgm:spPr/>
      <dgm:t>
        <a:bodyPr/>
        <a:lstStyle/>
        <a:p>
          <a:endParaRPr lang="en-IN"/>
        </a:p>
      </dgm:t>
    </dgm:pt>
    <dgm:pt modelId="{C369605F-7A27-4132-9910-5F54D533C549}" type="pres">
      <dgm:prSet presAssocID="{9D104A2E-5E78-433F-A3C1-9ED3196A874C}" presName="Name13" presStyleLbl="parChTrans1D2" presStyleIdx="5" presStyleCnt="9"/>
      <dgm:spPr/>
      <dgm:t>
        <a:bodyPr/>
        <a:lstStyle/>
        <a:p>
          <a:endParaRPr lang="en-IN"/>
        </a:p>
      </dgm:t>
    </dgm:pt>
    <dgm:pt modelId="{BFD80A94-F6C5-412B-AEAF-A3DF41CF7B28}" type="pres">
      <dgm:prSet presAssocID="{0A54EC24-9E85-465E-A4B8-87C90FE004FD}" presName="childText" presStyleLbl="bgAcc1" presStyleIdx="5" presStyleCnt="9">
        <dgm:presLayoutVars>
          <dgm:bulletEnabled val="1"/>
        </dgm:presLayoutVars>
      </dgm:prSet>
      <dgm:spPr/>
      <dgm:t>
        <a:bodyPr/>
        <a:lstStyle/>
        <a:p>
          <a:endParaRPr lang="en-IN"/>
        </a:p>
      </dgm:t>
    </dgm:pt>
    <dgm:pt modelId="{CB62D230-68CC-4B82-B160-02C42970E4EA}" type="pres">
      <dgm:prSet presAssocID="{62DF1800-1BD7-4397-A20C-07B5E2D35F88}" presName="Name13" presStyleLbl="parChTrans1D2" presStyleIdx="6" presStyleCnt="9"/>
      <dgm:spPr/>
      <dgm:t>
        <a:bodyPr/>
        <a:lstStyle/>
        <a:p>
          <a:endParaRPr lang="en-IN"/>
        </a:p>
      </dgm:t>
    </dgm:pt>
    <dgm:pt modelId="{E5A4DE90-0652-44AC-8BCE-3DF028314AFA}" type="pres">
      <dgm:prSet presAssocID="{FF0B4159-17AA-461D-9E1F-A3CFECCCFC2C}" presName="childText" presStyleLbl="bgAcc1" presStyleIdx="6" presStyleCnt="9">
        <dgm:presLayoutVars>
          <dgm:bulletEnabled val="1"/>
        </dgm:presLayoutVars>
      </dgm:prSet>
      <dgm:spPr/>
      <dgm:t>
        <a:bodyPr/>
        <a:lstStyle/>
        <a:p>
          <a:endParaRPr lang="en-IN"/>
        </a:p>
      </dgm:t>
    </dgm:pt>
    <dgm:pt modelId="{380FBEB7-A740-4A92-BA9E-3D9350EF941E}" type="pres">
      <dgm:prSet presAssocID="{DBDCF11A-6F31-4CB8-AE6B-C2B8B45125C4}" presName="Name13" presStyleLbl="parChTrans1D2" presStyleIdx="7" presStyleCnt="9"/>
      <dgm:spPr/>
      <dgm:t>
        <a:bodyPr/>
        <a:lstStyle/>
        <a:p>
          <a:endParaRPr lang="en-IN"/>
        </a:p>
      </dgm:t>
    </dgm:pt>
    <dgm:pt modelId="{DC750089-E558-4B0B-9350-F3F226362DE5}" type="pres">
      <dgm:prSet presAssocID="{82320816-B3BD-429E-AB51-9F06804F459B}" presName="childText" presStyleLbl="bgAcc1" presStyleIdx="7" presStyleCnt="9">
        <dgm:presLayoutVars>
          <dgm:bulletEnabled val="1"/>
        </dgm:presLayoutVars>
      </dgm:prSet>
      <dgm:spPr/>
      <dgm:t>
        <a:bodyPr/>
        <a:lstStyle/>
        <a:p>
          <a:endParaRPr lang="en-IN"/>
        </a:p>
      </dgm:t>
    </dgm:pt>
    <dgm:pt modelId="{369534F3-4B36-4AEC-B5E7-DF938899D3DE}" type="pres">
      <dgm:prSet presAssocID="{8D489875-F651-4597-B7BD-DCC9AE3077C6}" presName="Name13" presStyleLbl="parChTrans1D2" presStyleIdx="8" presStyleCnt="9"/>
      <dgm:spPr/>
      <dgm:t>
        <a:bodyPr/>
        <a:lstStyle/>
        <a:p>
          <a:endParaRPr lang="en-IN"/>
        </a:p>
      </dgm:t>
    </dgm:pt>
    <dgm:pt modelId="{33135414-03C9-4D95-9654-E233ECA2048E}" type="pres">
      <dgm:prSet presAssocID="{EBEF80E2-EA74-4B65-9F44-3B2ADADC9D77}" presName="childText" presStyleLbl="bgAcc1" presStyleIdx="8" presStyleCnt="9">
        <dgm:presLayoutVars>
          <dgm:bulletEnabled val="1"/>
        </dgm:presLayoutVars>
      </dgm:prSet>
      <dgm:spPr/>
      <dgm:t>
        <a:bodyPr/>
        <a:lstStyle/>
        <a:p>
          <a:endParaRPr lang="en-IN"/>
        </a:p>
      </dgm:t>
    </dgm:pt>
  </dgm:ptLst>
  <dgm:cxnLst>
    <dgm:cxn modelId="{8C91BB59-2E91-480E-B5EC-8E5FE947BBA3}" srcId="{8F116C2C-C0C1-4A38-AD99-42CF6BF48458}" destId="{7C38391D-8FD4-407F-8C19-9E42F59C3EF0}" srcOrd="2" destOrd="0" parTransId="{CD1E44BA-4A62-4802-8148-6E1005EDB4B7}" sibTransId="{9237C471-C1BF-42D7-A84A-8A8B4911D8FB}"/>
    <dgm:cxn modelId="{8B758E47-2D47-45CA-9574-16EA92DF6E52}" type="presOf" srcId="{82320816-B3BD-429E-AB51-9F06804F459B}" destId="{DC750089-E558-4B0B-9350-F3F226362DE5}" srcOrd="0" destOrd="0" presId="urn:microsoft.com/office/officeart/2005/8/layout/hierarchy3"/>
    <dgm:cxn modelId="{8DD3EB49-586B-45AA-925B-3351D9A5F4CD}" type="presOf" srcId="{9D104A2E-5E78-433F-A3C1-9ED3196A874C}" destId="{C369605F-7A27-4132-9910-5F54D533C549}" srcOrd="0" destOrd="0" presId="urn:microsoft.com/office/officeart/2005/8/layout/hierarchy3"/>
    <dgm:cxn modelId="{BBF76E10-07D5-4E2A-BFED-39561BFE03E2}" type="presOf" srcId="{7C38391D-8FD4-407F-8C19-9E42F59C3EF0}" destId="{3AB8196F-725C-48D0-AAFC-0A1921531385}" srcOrd="0" destOrd="0" presId="urn:microsoft.com/office/officeart/2005/8/layout/hierarchy3"/>
    <dgm:cxn modelId="{59BCBE4C-187E-458F-93D4-429E171E9DB3}" type="presOf" srcId="{FF0B4159-17AA-461D-9E1F-A3CFECCCFC2C}" destId="{E5A4DE90-0652-44AC-8BCE-3DF028314AFA}" srcOrd="0" destOrd="0" presId="urn:microsoft.com/office/officeart/2005/8/layout/hierarchy3"/>
    <dgm:cxn modelId="{C0152723-C5FA-40BE-BE97-9692A150E2E4}" type="presOf" srcId="{62DF1800-1BD7-4397-A20C-07B5E2D35F88}" destId="{CB62D230-68CC-4B82-B160-02C42970E4EA}" srcOrd="0" destOrd="0" presId="urn:microsoft.com/office/officeart/2005/8/layout/hierarchy3"/>
    <dgm:cxn modelId="{975DCD5B-6E92-4D6A-9A22-17AACD37F616}" type="presOf" srcId="{B9FF3B03-FDB0-42B7-A389-AE3223B835D7}" destId="{16C2F55C-879A-45C7-81D7-12CECB3E4161}" srcOrd="1" destOrd="0" presId="urn:microsoft.com/office/officeart/2005/8/layout/hierarchy3"/>
    <dgm:cxn modelId="{4BE3505C-DC79-441B-95CC-4129EFF15225}" type="presOf" srcId="{0A2749F6-25FD-4D9D-AD07-9309F9C26B38}" destId="{8CC90560-6F8B-42EC-9E9D-C332CED95235}" srcOrd="0" destOrd="0" presId="urn:microsoft.com/office/officeart/2005/8/layout/hierarchy3"/>
    <dgm:cxn modelId="{C3A4D7A3-F008-4ACF-A7E6-FA3367AE1AFB}" type="presOf" srcId="{EBEF80E2-EA74-4B65-9F44-3B2ADADC9D77}" destId="{33135414-03C9-4D95-9654-E233ECA2048E}" srcOrd="0" destOrd="0" presId="urn:microsoft.com/office/officeart/2005/8/layout/hierarchy3"/>
    <dgm:cxn modelId="{27B44607-F623-403E-A7FE-59E32EE22F52}" srcId="{8F116C2C-C0C1-4A38-AD99-42CF6BF48458}" destId="{CF4A98B5-3E94-4232-A068-73C0B5C460CD}" srcOrd="3" destOrd="0" parTransId="{E2AEBE2C-BBA8-4E2A-90D3-85F2CF9BE512}" sibTransId="{9A770ECA-0032-49F1-AF8A-95BB33241A73}"/>
    <dgm:cxn modelId="{8681CB1B-24BF-4967-A5F1-66AB7E8710AE}" type="presOf" srcId="{E2AEBE2C-BBA8-4E2A-90D3-85F2CF9BE512}" destId="{8A3CEDFE-C436-4417-80DF-2A4CDB1401B9}" srcOrd="0" destOrd="0" presId="urn:microsoft.com/office/officeart/2005/8/layout/hierarchy3"/>
    <dgm:cxn modelId="{86307BDD-2AE6-4F80-B4B9-B861A532AE79}" srcId="{B13FE813-159D-4C9F-A6DA-8E44F7EC3A96}" destId="{B9FF3B03-FDB0-42B7-A389-AE3223B835D7}" srcOrd="1" destOrd="0" parTransId="{76A41D31-FCFB-4862-AC2E-9DEA856A48D6}" sibTransId="{0F38381C-FC9D-420E-AB59-0EF3DD77443A}"/>
    <dgm:cxn modelId="{8BBBDB70-CB6E-426A-997E-42517F25C2ED}" type="presOf" srcId="{8F116C2C-C0C1-4A38-AD99-42CF6BF48458}" destId="{89DB6C74-45ED-41A7-A444-E4B2EEC2AAAA}" srcOrd="0" destOrd="0" presId="urn:microsoft.com/office/officeart/2005/8/layout/hierarchy3"/>
    <dgm:cxn modelId="{CD4F2B61-E1F9-4DAA-B8FA-E6CA8234E810}" type="presOf" srcId="{140C11F9-1921-4DAC-A2AA-01332237663D}" destId="{0B807282-9063-4025-AF9E-1281B7DDF0BA}" srcOrd="0" destOrd="0" presId="urn:microsoft.com/office/officeart/2005/8/layout/hierarchy3"/>
    <dgm:cxn modelId="{DB6F4E95-1ECA-45EF-B0C0-BE87D17BFE80}" type="presOf" srcId="{B9FF3B03-FDB0-42B7-A389-AE3223B835D7}" destId="{EA50FB91-0103-46AE-9B81-1195BF725168}" srcOrd="0" destOrd="0" presId="urn:microsoft.com/office/officeart/2005/8/layout/hierarchy3"/>
    <dgm:cxn modelId="{1090C8E5-4929-4806-B57F-28ACF3665887}" srcId="{B9FF3B03-FDB0-42B7-A389-AE3223B835D7}" destId="{EBEF80E2-EA74-4B65-9F44-3B2ADADC9D77}" srcOrd="4" destOrd="0" parTransId="{8D489875-F651-4597-B7BD-DCC9AE3077C6}" sibTransId="{681DB059-E66C-4B56-A7EB-2C3C38A4CB0C}"/>
    <dgm:cxn modelId="{F1BF9C64-0142-40E3-926C-20695697A618}" type="presOf" srcId="{8F116C2C-C0C1-4A38-AD99-42CF6BF48458}" destId="{26E3D860-D42E-49E6-942F-9D226CA330C0}" srcOrd="1" destOrd="0" presId="urn:microsoft.com/office/officeart/2005/8/layout/hierarchy3"/>
    <dgm:cxn modelId="{60A319B0-5766-4DBC-AD06-9C2C6D24E4A4}" srcId="{8F116C2C-C0C1-4A38-AD99-42CF6BF48458}" destId="{140C11F9-1921-4DAC-A2AA-01332237663D}" srcOrd="1" destOrd="0" parTransId="{D0753543-365B-4152-B991-8E287363AD78}" sibTransId="{8C49FEF2-353B-441A-8B2D-AC9A641B1C96}"/>
    <dgm:cxn modelId="{DA633C9D-06E6-4F01-A161-5C716F0310CD}" type="presOf" srcId="{D0753543-365B-4152-B991-8E287363AD78}" destId="{F0318FCA-0160-4DE6-B48A-27A15C3E57A1}" srcOrd="0" destOrd="0" presId="urn:microsoft.com/office/officeart/2005/8/layout/hierarchy3"/>
    <dgm:cxn modelId="{9EA0D26D-F891-4A26-A38D-86AC78992D9B}" srcId="{B9FF3B03-FDB0-42B7-A389-AE3223B835D7}" destId="{9A369181-A781-4E4F-B0B6-9A3EE16E0474}" srcOrd="0" destOrd="0" parTransId="{0A2749F6-25FD-4D9D-AD07-9309F9C26B38}" sibTransId="{32CE8FE3-EFED-4895-B2FC-BA01E56EAB50}"/>
    <dgm:cxn modelId="{1B463661-B2B2-4DD8-A124-4C540B870B2C}" type="presOf" srcId="{CF4A98B5-3E94-4232-A068-73C0B5C460CD}" destId="{BCFA2F62-5D71-4C25-9694-FFB7E1DA1F5C}" srcOrd="0" destOrd="0" presId="urn:microsoft.com/office/officeart/2005/8/layout/hierarchy3"/>
    <dgm:cxn modelId="{8C96C31D-9F2E-45BB-8E70-BD9C445920C6}" type="presOf" srcId="{6E1A0314-E5F0-4FBF-A106-11C8952075A6}" destId="{B15FCA12-30C0-4C5E-8CCF-4FCD2296000F}" srcOrd="0" destOrd="0" presId="urn:microsoft.com/office/officeart/2005/8/layout/hierarchy3"/>
    <dgm:cxn modelId="{DB127C61-3A83-4F78-B43E-1CD560319981}" srcId="{B9FF3B03-FDB0-42B7-A389-AE3223B835D7}" destId="{FF0B4159-17AA-461D-9E1F-A3CFECCCFC2C}" srcOrd="2" destOrd="0" parTransId="{62DF1800-1BD7-4397-A20C-07B5E2D35F88}" sibTransId="{139C40EA-57BD-40DA-865A-F51EDF9C942D}"/>
    <dgm:cxn modelId="{990A3E7B-2CC0-4534-B046-7FF34B3B6CF5}" srcId="{B9FF3B03-FDB0-42B7-A389-AE3223B835D7}" destId="{0A54EC24-9E85-465E-A4B8-87C90FE004FD}" srcOrd="1" destOrd="0" parTransId="{9D104A2E-5E78-433F-A3C1-9ED3196A874C}" sibTransId="{313F3867-72F9-4FC5-AD40-6772EA67EF92}"/>
    <dgm:cxn modelId="{3FFFE40C-9297-452A-9FC7-BC3B86A3989F}" srcId="{B13FE813-159D-4C9F-A6DA-8E44F7EC3A96}" destId="{8F116C2C-C0C1-4A38-AD99-42CF6BF48458}" srcOrd="0" destOrd="0" parTransId="{81F3730C-1F12-4211-A7D7-CD090F257504}" sibTransId="{5C6DCCAB-3279-497F-84D6-A166B09577B1}"/>
    <dgm:cxn modelId="{A7EA5D28-DD2E-4CE5-A313-63AD95E3A588}" srcId="{B9FF3B03-FDB0-42B7-A389-AE3223B835D7}" destId="{82320816-B3BD-429E-AB51-9F06804F459B}" srcOrd="3" destOrd="0" parTransId="{DBDCF11A-6F31-4CB8-AE6B-C2B8B45125C4}" sibTransId="{9B081905-C16B-485F-B19B-1BB61F7125AC}"/>
    <dgm:cxn modelId="{1972ED27-E3B6-449B-B5F5-1DC11A82713F}" type="presOf" srcId="{0A54EC24-9E85-465E-A4B8-87C90FE004FD}" destId="{BFD80A94-F6C5-412B-AEAF-A3DF41CF7B28}" srcOrd="0" destOrd="0" presId="urn:microsoft.com/office/officeart/2005/8/layout/hierarchy3"/>
    <dgm:cxn modelId="{FA77E4C6-C4FB-483A-A46F-A803231D95F0}" type="presOf" srcId="{94289E5C-ED0A-45C5-9062-8F3AA74A8173}" destId="{FCC05E7F-6FFD-480E-9228-B8E533F9C357}" srcOrd="0" destOrd="0" presId="urn:microsoft.com/office/officeart/2005/8/layout/hierarchy3"/>
    <dgm:cxn modelId="{DE868E8F-9E90-4347-A9B3-200B3C12F422}" type="presOf" srcId="{DBDCF11A-6F31-4CB8-AE6B-C2B8B45125C4}" destId="{380FBEB7-A740-4A92-BA9E-3D9350EF941E}" srcOrd="0" destOrd="0" presId="urn:microsoft.com/office/officeart/2005/8/layout/hierarchy3"/>
    <dgm:cxn modelId="{7155AF81-82F7-494C-9B21-D593FC278642}" type="presOf" srcId="{CD1E44BA-4A62-4802-8148-6E1005EDB4B7}" destId="{63090444-7BEC-4A0C-BB43-918DBF695C2F}" srcOrd="0" destOrd="0" presId="urn:microsoft.com/office/officeart/2005/8/layout/hierarchy3"/>
    <dgm:cxn modelId="{CF01602B-2907-4B73-93F7-4C642943B11C}" srcId="{8F116C2C-C0C1-4A38-AD99-42CF6BF48458}" destId="{6E1A0314-E5F0-4FBF-A106-11C8952075A6}" srcOrd="0" destOrd="0" parTransId="{94289E5C-ED0A-45C5-9062-8F3AA74A8173}" sibTransId="{2FA0678E-1EBC-41B1-82C8-997BF0A5CF3E}"/>
    <dgm:cxn modelId="{F65173E0-207E-4421-8EBB-78831E4A106F}" type="presOf" srcId="{9A369181-A781-4E4F-B0B6-9A3EE16E0474}" destId="{516438D5-1208-4BBD-9C79-C1E3C2280F5A}" srcOrd="0" destOrd="0" presId="urn:microsoft.com/office/officeart/2005/8/layout/hierarchy3"/>
    <dgm:cxn modelId="{BE6A2150-2A69-4857-9CE4-467E60FAE5EA}" type="presOf" srcId="{B13FE813-159D-4C9F-A6DA-8E44F7EC3A96}" destId="{E875C88E-2093-438B-AF47-D13B10F1BC83}" srcOrd="0" destOrd="0" presId="urn:microsoft.com/office/officeart/2005/8/layout/hierarchy3"/>
    <dgm:cxn modelId="{C39786F5-943B-4F62-BB50-D59455EC3918}" type="presOf" srcId="{8D489875-F651-4597-B7BD-DCC9AE3077C6}" destId="{369534F3-4B36-4AEC-B5E7-DF938899D3DE}" srcOrd="0" destOrd="0" presId="urn:microsoft.com/office/officeart/2005/8/layout/hierarchy3"/>
    <dgm:cxn modelId="{F878F00F-815F-45D4-AB24-640CF4397BDB}" type="presParOf" srcId="{E875C88E-2093-438B-AF47-D13B10F1BC83}" destId="{803198DD-42A2-4602-98D6-1959AEEA5439}" srcOrd="0" destOrd="0" presId="urn:microsoft.com/office/officeart/2005/8/layout/hierarchy3"/>
    <dgm:cxn modelId="{06A711D6-1949-47D2-A7CF-249A3A3C621B}" type="presParOf" srcId="{803198DD-42A2-4602-98D6-1959AEEA5439}" destId="{67B92753-5C25-43B9-B9D8-DE3C85F46737}" srcOrd="0" destOrd="0" presId="urn:microsoft.com/office/officeart/2005/8/layout/hierarchy3"/>
    <dgm:cxn modelId="{628499F8-BA9E-48E9-A1B5-7DE2BAA3EC14}" type="presParOf" srcId="{67B92753-5C25-43B9-B9D8-DE3C85F46737}" destId="{89DB6C74-45ED-41A7-A444-E4B2EEC2AAAA}" srcOrd="0" destOrd="0" presId="urn:microsoft.com/office/officeart/2005/8/layout/hierarchy3"/>
    <dgm:cxn modelId="{0D6B8FC2-569B-43D0-B1A8-5FF18F45D6B8}" type="presParOf" srcId="{67B92753-5C25-43B9-B9D8-DE3C85F46737}" destId="{26E3D860-D42E-49E6-942F-9D226CA330C0}" srcOrd="1" destOrd="0" presId="urn:microsoft.com/office/officeart/2005/8/layout/hierarchy3"/>
    <dgm:cxn modelId="{B948BF6C-E024-457D-982C-D2699262109D}" type="presParOf" srcId="{803198DD-42A2-4602-98D6-1959AEEA5439}" destId="{A5F12993-5AE7-4BA8-912A-834A5E4070D3}" srcOrd="1" destOrd="0" presId="urn:microsoft.com/office/officeart/2005/8/layout/hierarchy3"/>
    <dgm:cxn modelId="{F635259A-3162-482A-9F9D-C1DD14B90D10}" type="presParOf" srcId="{A5F12993-5AE7-4BA8-912A-834A5E4070D3}" destId="{FCC05E7F-6FFD-480E-9228-B8E533F9C357}" srcOrd="0" destOrd="0" presId="urn:microsoft.com/office/officeart/2005/8/layout/hierarchy3"/>
    <dgm:cxn modelId="{D72CC609-2AE4-4BD8-8D23-ED360D9CEF41}" type="presParOf" srcId="{A5F12993-5AE7-4BA8-912A-834A5E4070D3}" destId="{B15FCA12-30C0-4C5E-8CCF-4FCD2296000F}" srcOrd="1" destOrd="0" presId="urn:microsoft.com/office/officeart/2005/8/layout/hierarchy3"/>
    <dgm:cxn modelId="{3D196431-42E8-48A5-9597-FD33D188424F}" type="presParOf" srcId="{A5F12993-5AE7-4BA8-912A-834A5E4070D3}" destId="{F0318FCA-0160-4DE6-B48A-27A15C3E57A1}" srcOrd="2" destOrd="0" presId="urn:microsoft.com/office/officeart/2005/8/layout/hierarchy3"/>
    <dgm:cxn modelId="{04370DF6-C4A7-40E9-A5DD-CC95D5F60996}" type="presParOf" srcId="{A5F12993-5AE7-4BA8-912A-834A5E4070D3}" destId="{0B807282-9063-4025-AF9E-1281B7DDF0BA}" srcOrd="3" destOrd="0" presId="urn:microsoft.com/office/officeart/2005/8/layout/hierarchy3"/>
    <dgm:cxn modelId="{057AB84F-F9E6-464E-BCE3-05C4E5B0B8B2}" type="presParOf" srcId="{A5F12993-5AE7-4BA8-912A-834A5E4070D3}" destId="{63090444-7BEC-4A0C-BB43-918DBF695C2F}" srcOrd="4" destOrd="0" presId="urn:microsoft.com/office/officeart/2005/8/layout/hierarchy3"/>
    <dgm:cxn modelId="{471DF666-C7A4-4E4F-8E91-FA74BCD59EA4}" type="presParOf" srcId="{A5F12993-5AE7-4BA8-912A-834A5E4070D3}" destId="{3AB8196F-725C-48D0-AAFC-0A1921531385}" srcOrd="5" destOrd="0" presId="urn:microsoft.com/office/officeart/2005/8/layout/hierarchy3"/>
    <dgm:cxn modelId="{65956E8E-3F74-4447-B4FB-C1BF55FF7239}" type="presParOf" srcId="{A5F12993-5AE7-4BA8-912A-834A5E4070D3}" destId="{8A3CEDFE-C436-4417-80DF-2A4CDB1401B9}" srcOrd="6" destOrd="0" presId="urn:microsoft.com/office/officeart/2005/8/layout/hierarchy3"/>
    <dgm:cxn modelId="{13CC1CBB-6A48-4FF6-B6C8-4A0D08445920}" type="presParOf" srcId="{A5F12993-5AE7-4BA8-912A-834A5E4070D3}" destId="{BCFA2F62-5D71-4C25-9694-FFB7E1DA1F5C}" srcOrd="7" destOrd="0" presId="urn:microsoft.com/office/officeart/2005/8/layout/hierarchy3"/>
    <dgm:cxn modelId="{388FF087-7444-43D2-860D-A1713DCAF1D0}" type="presParOf" srcId="{E875C88E-2093-438B-AF47-D13B10F1BC83}" destId="{606BE68B-EC68-41A7-92A2-259362670BE5}" srcOrd="1" destOrd="0" presId="urn:microsoft.com/office/officeart/2005/8/layout/hierarchy3"/>
    <dgm:cxn modelId="{21763C4A-D6D3-4E6F-8A23-BED7AEAC8498}" type="presParOf" srcId="{606BE68B-EC68-41A7-92A2-259362670BE5}" destId="{D0EA809C-E244-4C45-BBDA-4F0CB6ED168D}" srcOrd="0" destOrd="0" presId="urn:microsoft.com/office/officeart/2005/8/layout/hierarchy3"/>
    <dgm:cxn modelId="{F17FFE40-03A9-46ED-BEBA-7E7D8730E32F}" type="presParOf" srcId="{D0EA809C-E244-4C45-BBDA-4F0CB6ED168D}" destId="{EA50FB91-0103-46AE-9B81-1195BF725168}" srcOrd="0" destOrd="0" presId="urn:microsoft.com/office/officeart/2005/8/layout/hierarchy3"/>
    <dgm:cxn modelId="{12A817BC-83B2-4FE9-A6E4-6FAC58206355}" type="presParOf" srcId="{D0EA809C-E244-4C45-BBDA-4F0CB6ED168D}" destId="{16C2F55C-879A-45C7-81D7-12CECB3E4161}" srcOrd="1" destOrd="0" presId="urn:microsoft.com/office/officeart/2005/8/layout/hierarchy3"/>
    <dgm:cxn modelId="{93F701D6-FED2-4694-A54A-6B37D9134F49}" type="presParOf" srcId="{606BE68B-EC68-41A7-92A2-259362670BE5}" destId="{7C8FE2C6-FBDE-4BA7-AB29-0F55811B0CB3}" srcOrd="1" destOrd="0" presId="urn:microsoft.com/office/officeart/2005/8/layout/hierarchy3"/>
    <dgm:cxn modelId="{1444DF3D-2151-484B-A031-DDFB93AF0CFC}" type="presParOf" srcId="{7C8FE2C6-FBDE-4BA7-AB29-0F55811B0CB3}" destId="{8CC90560-6F8B-42EC-9E9D-C332CED95235}" srcOrd="0" destOrd="0" presId="urn:microsoft.com/office/officeart/2005/8/layout/hierarchy3"/>
    <dgm:cxn modelId="{111EE9E2-9AD6-4359-B13D-398E4ECCF957}" type="presParOf" srcId="{7C8FE2C6-FBDE-4BA7-AB29-0F55811B0CB3}" destId="{516438D5-1208-4BBD-9C79-C1E3C2280F5A}" srcOrd="1" destOrd="0" presId="urn:microsoft.com/office/officeart/2005/8/layout/hierarchy3"/>
    <dgm:cxn modelId="{18C41259-F8C2-4185-9CE7-D635A5C6C346}" type="presParOf" srcId="{7C8FE2C6-FBDE-4BA7-AB29-0F55811B0CB3}" destId="{C369605F-7A27-4132-9910-5F54D533C549}" srcOrd="2" destOrd="0" presId="urn:microsoft.com/office/officeart/2005/8/layout/hierarchy3"/>
    <dgm:cxn modelId="{C50A06DD-9FC8-4BD1-956F-DDD33C98D601}" type="presParOf" srcId="{7C8FE2C6-FBDE-4BA7-AB29-0F55811B0CB3}" destId="{BFD80A94-F6C5-412B-AEAF-A3DF41CF7B28}" srcOrd="3" destOrd="0" presId="urn:microsoft.com/office/officeart/2005/8/layout/hierarchy3"/>
    <dgm:cxn modelId="{0FF702AB-9CA0-4353-9618-9F71FB921F81}" type="presParOf" srcId="{7C8FE2C6-FBDE-4BA7-AB29-0F55811B0CB3}" destId="{CB62D230-68CC-4B82-B160-02C42970E4EA}" srcOrd="4" destOrd="0" presId="urn:microsoft.com/office/officeart/2005/8/layout/hierarchy3"/>
    <dgm:cxn modelId="{E24B8569-FD94-4B9C-ADAA-A4DDE790728A}" type="presParOf" srcId="{7C8FE2C6-FBDE-4BA7-AB29-0F55811B0CB3}" destId="{E5A4DE90-0652-44AC-8BCE-3DF028314AFA}" srcOrd="5" destOrd="0" presId="urn:microsoft.com/office/officeart/2005/8/layout/hierarchy3"/>
    <dgm:cxn modelId="{671FB810-C519-413F-B0E3-69BC5D8AD4B5}" type="presParOf" srcId="{7C8FE2C6-FBDE-4BA7-AB29-0F55811B0CB3}" destId="{380FBEB7-A740-4A92-BA9E-3D9350EF941E}" srcOrd="6" destOrd="0" presId="urn:microsoft.com/office/officeart/2005/8/layout/hierarchy3"/>
    <dgm:cxn modelId="{6E2335B8-3CED-4AEE-BEB9-15EA399B34A6}" type="presParOf" srcId="{7C8FE2C6-FBDE-4BA7-AB29-0F55811B0CB3}" destId="{DC750089-E558-4B0B-9350-F3F226362DE5}" srcOrd="7" destOrd="0" presId="urn:microsoft.com/office/officeart/2005/8/layout/hierarchy3"/>
    <dgm:cxn modelId="{68FCFAE8-48D6-4ECE-80E3-E975EED3F6FC}" type="presParOf" srcId="{7C8FE2C6-FBDE-4BA7-AB29-0F55811B0CB3}" destId="{369534F3-4B36-4AEC-B5E7-DF938899D3DE}" srcOrd="8" destOrd="0" presId="urn:microsoft.com/office/officeart/2005/8/layout/hierarchy3"/>
    <dgm:cxn modelId="{BA9FBBEA-88A3-4C52-9E27-77AFFB18DEB1}" type="presParOf" srcId="{7C8FE2C6-FBDE-4BA7-AB29-0F55811B0CB3}" destId="{33135414-03C9-4D95-9654-E233ECA2048E}" srcOrd="9" destOrd="0" presId="urn:microsoft.com/office/officeart/2005/8/layout/hierarchy3"/>
  </dgm:cxnLst>
  <dgm:bg/>
  <dgm:whole/>
</dgm:dataModel>
</file>

<file path=ppt/diagrams/data14.xml><?xml version="1.0" encoding="utf-8"?>
<dgm:dataModel xmlns:dgm="http://schemas.openxmlformats.org/drawingml/2006/diagram" xmlns:a="http://schemas.openxmlformats.org/drawingml/2006/main">
  <dgm:ptLst>
    <dgm:pt modelId="{05032E45-40DE-4494-B4CC-6A6F8BFE5A35}"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5CAA5EC5-F780-4542-AA8F-EE873BC93F13}">
      <dgm:prSet/>
      <dgm:spPr/>
      <dgm:t>
        <a:bodyPr/>
        <a:lstStyle/>
        <a:p>
          <a:pPr rtl="0"/>
          <a:r>
            <a:rPr lang="en-US" b="1" dirty="0" smtClean="0"/>
            <a:t>LAND AND AGRICULTURE RESOURCES </a:t>
          </a:r>
          <a:endParaRPr lang="en-IN" dirty="0"/>
        </a:p>
      </dgm:t>
    </dgm:pt>
    <dgm:pt modelId="{777EE4B6-77EB-4841-B3D2-D1017EEB248D}" type="parTrans" cxnId="{4C7ADDF8-80BA-48BE-8BFE-2C064480D422}">
      <dgm:prSet/>
      <dgm:spPr/>
      <dgm:t>
        <a:bodyPr/>
        <a:lstStyle/>
        <a:p>
          <a:endParaRPr lang="en-US"/>
        </a:p>
      </dgm:t>
    </dgm:pt>
    <dgm:pt modelId="{2124F873-0735-4BA9-A403-D8B22B9C48E7}" type="sibTrans" cxnId="{4C7ADDF8-80BA-48BE-8BFE-2C064480D422}">
      <dgm:prSet/>
      <dgm:spPr/>
      <dgm:t>
        <a:bodyPr/>
        <a:lstStyle/>
        <a:p>
          <a:endParaRPr lang="en-US"/>
        </a:p>
      </dgm:t>
    </dgm:pt>
    <dgm:pt modelId="{FF943D80-1074-4961-969F-28A41431C0D4}">
      <dgm:prSet/>
      <dgm:spPr/>
      <dgm:t>
        <a:bodyPr/>
        <a:lstStyle/>
        <a:p>
          <a:pPr rtl="0"/>
          <a:r>
            <a:rPr lang="en-IN" b="1" dirty="0" smtClean="0"/>
            <a:t>Land use pattern</a:t>
          </a:r>
          <a:endParaRPr lang="en-IN" dirty="0"/>
        </a:p>
      </dgm:t>
    </dgm:pt>
    <dgm:pt modelId="{1884ACD3-FA46-4FE3-A8A0-119BEFE951B4}" type="parTrans" cxnId="{E552DAFF-E818-4153-ABD9-06F7A433B461}">
      <dgm:prSet/>
      <dgm:spPr/>
      <dgm:t>
        <a:bodyPr/>
        <a:lstStyle/>
        <a:p>
          <a:endParaRPr lang="en-US"/>
        </a:p>
      </dgm:t>
    </dgm:pt>
    <dgm:pt modelId="{662CE52A-0D10-4C18-8042-C109E1C3BBCA}" type="sibTrans" cxnId="{E552DAFF-E818-4153-ABD9-06F7A433B461}">
      <dgm:prSet/>
      <dgm:spPr/>
      <dgm:t>
        <a:bodyPr/>
        <a:lstStyle/>
        <a:p>
          <a:endParaRPr lang="en-US"/>
        </a:p>
      </dgm:t>
    </dgm:pt>
    <dgm:pt modelId="{1AA02309-F985-40C7-8597-BD2852DD01B5}">
      <dgm:prSet/>
      <dgm:spPr/>
      <dgm:t>
        <a:bodyPr/>
        <a:lstStyle/>
        <a:p>
          <a:pPr rtl="0"/>
          <a:r>
            <a:rPr lang="en-IN" b="1" dirty="0" smtClean="0"/>
            <a:t>Irrigation</a:t>
          </a:r>
          <a:endParaRPr lang="en-IN" dirty="0"/>
        </a:p>
      </dgm:t>
    </dgm:pt>
    <dgm:pt modelId="{182F18C3-4B68-4F08-89AE-2C3FA2635ED4}" type="parTrans" cxnId="{6B44A03F-1500-4FF8-A4B5-BD095F3FF77B}">
      <dgm:prSet/>
      <dgm:spPr/>
      <dgm:t>
        <a:bodyPr/>
        <a:lstStyle/>
        <a:p>
          <a:endParaRPr lang="en-US"/>
        </a:p>
      </dgm:t>
    </dgm:pt>
    <dgm:pt modelId="{705CA17E-6711-4682-ADD8-6AFAFD193CC9}" type="sibTrans" cxnId="{6B44A03F-1500-4FF8-A4B5-BD095F3FF77B}">
      <dgm:prSet/>
      <dgm:spPr/>
      <dgm:t>
        <a:bodyPr/>
        <a:lstStyle/>
        <a:p>
          <a:endParaRPr lang="en-US"/>
        </a:p>
      </dgm:t>
    </dgm:pt>
    <dgm:pt modelId="{F76789CB-3B07-4615-9667-2E2CB576E18D}">
      <dgm:prSet/>
      <dgm:spPr/>
      <dgm:t>
        <a:bodyPr/>
        <a:lstStyle/>
        <a:p>
          <a:pPr rtl="0"/>
          <a:r>
            <a:rPr lang="en-IN" b="1" dirty="0" smtClean="0"/>
            <a:t>Forest and Horticulture</a:t>
          </a:r>
          <a:endParaRPr lang="en-IN" dirty="0"/>
        </a:p>
      </dgm:t>
    </dgm:pt>
    <dgm:pt modelId="{43E091DF-7E8D-415B-9F8E-1A836DA593C2}" type="parTrans" cxnId="{A129E702-655F-4A84-98C7-445342341E3A}">
      <dgm:prSet/>
      <dgm:spPr/>
      <dgm:t>
        <a:bodyPr/>
        <a:lstStyle/>
        <a:p>
          <a:endParaRPr lang="en-US"/>
        </a:p>
      </dgm:t>
    </dgm:pt>
    <dgm:pt modelId="{465B3750-0413-4C87-90FD-EEFB7FCF006B}" type="sibTrans" cxnId="{A129E702-655F-4A84-98C7-445342341E3A}">
      <dgm:prSet/>
      <dgm:spPr/>
      <dgm:t>
        <a:bodyPr/>
        <a:lstStyle/>
        <a:p>
          <a:endParaRPr lang="en-US"/>
        </a:p>
      </dgm:t>
    </dgm:pt>
    <dgm:pt modelId="{3305140A-9824-42FE-8FE9-0EEC5243AADB}">
      <dgm:prSet/>
      <dgm:spPr/>
      <dgm:t>
        <a:bodyPr/>
        <a:lstStyle/>
        <a:p>
          <a:pPr rtl="0"/>
          <a:r>
            <a:rPr lang="en-IN" b="1" dirty="0" smtClean="0"/>
            <a:t>Use of Chemicals</a:t>
          </a:r>
          <a:endParaRPr lang="en-IN" dirty="0"/>
        </a:p>
      </dgm:t>
    </dgm:pt>
    <dgm:pt modelId="{D2AA7AB7-D1D1-4698-B5FA-091550B8634C}" type="parTrans" cxnId="{87C58ACF-695F-4FC0-9142-B4E6AE44382C}">
      <dgm:prSet/>
      <dgm:spPr/>
      <dgm:t>
        <a:bodyPr/>
        <a:lstStyle/>
        <a:p>
          <a:endParaRPr lang="en-US"/>
        </a:p>
      </dgm:t>
    </dgm:pt>
    <dgm:pt modelId="{B2F50122-AB71-4741-A803-93B61576EB10}" type="sibTrans" cxnId="{87C58ACF-695F-4FC0-9142-B4E6AE44382C}">
      <dgm:prSet/>
      <dgm:spPr/>
      <dgm:t>
        <a:bodyPr/>
        <a:lstStyle/>
        <a:p>
          <a:endParaRPr lang="en-US"/>
        </a:p>
      </dgm:t>
    </dgm:pt>
    <dgm:pt modelId="{289B81C7-34BD-45BB-B275-7BFECF6D6EAA}">
      <dgm:prSet/>
      <dgm:spPr/>
      <dgm:t>
        <a:bodyPr/>
        <a:lstStyle/>
        <a:p>
          <a:pPr rtl="0"/>
          <a:r>
            <a:rPr lang="en-IN" b="1" dirty="0" smtClean="0"/>
            <a:t>Livestock status</a:t>
          </a:r>
          <a:endParaRPr lang="en-IN" dirty="0"/>
        </a:p>
      </dgm:t>
    </dgm:pt>
    <dgm:pt modelId="{9F0E59C2-0FDE-48E3-B998-B62FC1B55366}" type="parTrans" cxnId="{88CC1687-947D-4743-BA01-4C895E24BAAF}">
      <dgm:prSet/>
      <dgm:spPr/>
      <dgm:t>
        <a:bodyPr/>
        <a:lstStyle/>
        <a:p>
          <a:endParaRPr lang="en-US"/>
        </a:p>
      </dgm:t>
    </dgm:pt>
    <dgm:pt modelId="{629436CC-0682-4C5A-A2DB-41F046DE7547}" type="sibTrans" cxnId="{88CC1687-947D-4743-BA01-4C895E24BAAF}">
      <dgm:prSet/>
      <dgm:spPr/>
      <dgm:t>
        <a:bodyPr/>
        <a:lstStyle/>
        <a:p>
          <a:endParaRPr lang="en-US"/>
        </a:p>
      </dgm:t>
    </dgm:pt>
    <dgm:pt modelId="{AD5AB410-53EB-4312-9673-DDA00225C4D4}">
      <dgm:prSet/>
      <dgm:spPr/>
      <dgm:t>
        <a:bodyPr/>
        <a:lstStyle/>
        <a:p>
          <a:pPr rtl="0"/>
          <a:r>
            <a:rPr lang="en-US" b="1" dirty="0" smtClean="0"/>
            <a:t>ENERGY AND POWER</a:t>
          </a:r>
          <a:endParaRPr lang="en-IN" dirty="0"/>
        </a:p>
      </dgm:t>
    </dgm:pt>
    <dgm:pt modelId="{AD97D62A-F856-4D5C-AA60-B4214FA87627}" type="parTrans" cxnId="{7F780AAD-6E80-4C37-A6B6-B6FD2136CB33}">
      <dgm:prSet/>
      <dgm:spPr/>
      <dgm:t>
        <a:bodyPr/>
        <a:lstStyle/>
        <a:p>
          <a:endParaRPr lang="en-US"/>
        </a:p>
      </dgm:t>
    </dgm:pt>
    <dgm:pt modelId="{DD8BDA5D-518E-489A-8DE4-BC63E75BECDA}" type="sibTrans" cxnId="{7F780AAD-6E80-4C37-A6B6-B6FD2136CB33}">
      <dgm:prSet/>
      <dgm:spPr/>
      <dgm:t>
        <a:bodyPr/>
        <a:lstStyle/>
        <a:p>
          <a:endParaRPr lang="en-US"/>
        </a:p>
      </dgm:t>
    </dgm:pt>
    <dgm:pt modelId="{616AC043-A650-40E3-93E9-2E270AC828FB}">
      <dgm:prSet/>
      <dgm:spPr/>
      <dgm:t>
        <a:bodyPr/>
        <a:lstStyle/>
        <a:p>
          <a:pPr rtl="0"/>
          <a:r>
            <a:rPr lang="en-US" b="1" dirty="0" smtClean="0"/>
            <a:t>Lighting source</a:t>
          </a:r>
          <a:endParaRPr lang="en-IN" dirty="0"/>
        </a:p>
      </dgm:t>
    </dgm:pt>
    <dgm:pt modelId="{C5952EF6-D0C1-4BCE-A113-0086DE6B3D39}" type="parTrans" cxnId="{9C4EE9AA-0A19-478A-B177-89A48082250D}">
      <dgm:prSet/>
      <dgm:spPr/>
      <dgm:t>
        <a:bodyPr/>
        <a:lstStyle/>
        <a:p>
          <a:endParaRPr lang="en-US"/>
        </a:p>
      </dgm:t>
    </dgm:pt>
    <dgm:pt modelId="{6F89F6E1-A27F-4F39-836D-7E9F047B73DB}" type="sibTrans" cxnId="{9C4EE9AA-0A19-478A-B177-89A48082250D}">
      <dgm:prSet/>
      <dgm:spPr/>
      <dgm:t>
        <a:bodyPr/>
        <a:lstStyle/>
        <a:p>
          <a:endParaRPr lang="en-US"/>
        </a:p>
      </dgm:t>
    </dgm:pt>
    <dgm:pt modelId="{5C085F3E-99BE-4EBC-800C-F7DF09C2B5C7}">
      <dgm:prSet/>
      <dgm:spPr/>
      <dgm:t>
        <a:bodyPr/>
        <a:lstStyle/>
        <a:p>
          <a:pPr rtl="0"/>
          <a:r>
            <a:rPr lang="en-US" b="1" dirty="0" smtClean="0"/>
            <a:t>Cooking Fuel</a:t>
          </a:r>
          <a:endParaRPr lang="en-IN" dirty="0"/>
        </a:p>
      </dgm:t>
    </dgm:pt>
    <dgm:pt modelId="{93123547-4B59-42DA-9C22-0A4D6AD4130E}" type="parTrans" cxnId="{C61D565D-00A3-4653-AAE9-B1B88B18D952}">
      <dgm:prSet/>
      <dgm:spPr/>
      <dgm:t>
        <a:bodyPr/>
        <a:lstStyle/>
        <a:p>
          <a:endParaRPr lang="en-US"/>
        </a:p>
      </dgm:t>
    </dgm:pt>
    <dgm:pt modelId="{98141E05-7988-42AD-A2B1-191219679B40}" type="sibTrans" cxnId="{C61D565D-00A3-4653-AAE9-B1B88B18D952}">
      <dgm:prSet/>
      <dgm:spPr/>
      <dgm:t>
        <a:bodyPr/>
        <a:lstStyle/>
        <a:p>
          <a:endParaRPr lang="en-US"/>
        </a:p>
      </dgm:t>
    </dgm:pt>
    <dgm:pt modelId="{A3D4C242-DF99-4084-8F37-A552C82447C4}" type="pres">
      <dgm:prSet presAssocID="{05032E45-40DE-4494-B4CC-6A6F8BFE5A35}" presName="diagram" presStyleCnt="0">
        <dgm:presLayoutVars>
          <dgm:chPref val="1"/>
          <dgm:dir/>
          <dgm:animOne val="branch"/>
          <dgm:animLvl val="lvl"/>
          <dgm:resizeHandles/>
        </dgm:presLayoutVars>
      </dgm:prSet>
      <dgm:spPr/>
      <dgm:t>
        <a:bodyPr/>
        <a:lstStyle/>
        <a:p>
          <a:endParaRPr lang="en-IN"/>
        </a:p>
      </dgm:t>
    </dgm:pt>
    <dgm:pt modelId="{35D11D04-0C00-4686-8681-2E66794A9F07}" type="pres">
      <dgm:prSet presAssocID="{5CAA5EC5-F780-4542-AA8F-EE873BC93F13}" presName="root" presStyleCnt="0"/>
      <dgm:spPr/>
    </dgm:pt>
    <dgm:pt modelId="{359D1DA8-520D-4D61-8C9D-91F3807E2E5D}" type="pres">
      <dgm:prSet presAssocID="{5CAA5EC5-F780-4542-AA8F-EE873BC93F13}" presName="rootComposite" presStyleCnt="0"/>
      <dgm:spPr/>
    </dgm:pt>
    <dgm:pt modelId="{B1287EA1-1FF9-4301-B60F-6F33EA7199AF}" type="pres">
      <dgm:prSet presAssocID="{5CAA5EC5-F780-4542-AA8F-EE873BC93F13}" presName="rootText" presStyleLbl="node1" presStyleIdx="0" presStyleCnt="2"/>
      <dgm:spPr/>
      <dgm:t>
        <a:bodyPr/>
        <a:lstStyle/>
        <a:p>
          <a:endParaRPr lang="en-IN"/>
        </a:p>
      </dgm:t>
    </dgm:pt>
    <dgm:pt modelId="{24BEA3E8-88F2-4921-BE79-28212F983E85}" type="pres">
      <dgm:prSet presAssocID="{5CAA5EC5-F780-4542-AA8F-EE873BC93F13}" presName="rootConnector" presStyleLbl="node1" presStyleIdx="0" presStyleCnt="2"/>
      <dgm:spPr/>
      <dgm:t>
        <a:bodyPr/>
        <a:lstStyle/>
        <a:p>
          <a:endParaRPr lang="en-IN"/>
        </a:p>
      </dgm:t>
    </dgm:pt>
    <dgm:pt modelId="{F333C1F5-F5FD-46E8-AAF3-6F4F2ACD4DEC}" type="pres">
      <dgm:prSet presAssocID="{5CAA5EC5-F780-4542-AA8F-EE873BC93F13}" presName="childShape" presStyleCnt="0"/>
      <dgm:spPr/>
    </dgm:pt>
    <dgm:pt modelId="{E6DF685D-0920-4F0D-9E7F-ADD9692EC65E}" type="pres">
      <dgm:prSet presAssocID="{1884ACD3-FA46-4FE3-A8A0-119BEFE951B4}" presName="Name13" presStyleLbl="parChTrans1D2" presStyleIdx="0" presStyleCnt="7"/>
      <dgm:spPr/>
      <dgm:t>
        <a:bodyPr/>
        <a:lstStyle/>
        <a:p>
          <a:endParaRPr lang="en-IN"/>
        </a:p>
      </dgm:t>
    </dgm:pt>
    <dgm:pt modelId="{EF850B22-7C62-4DE3-8E3C-C2EAB062F75F}" type="pres">
      <dgm:prSet presAssocID="{FF943D80-1074-4961-969F-28A41431C0D4}" presName="childText" presStyleLbl="bgAcc1" presStyleIdx="0" presStyleCnt="7">
        <dgm:presLayoutVars>
          <dgm:bulletEnabled val="1"/>
        </dgm:presLayoutVars>
      </dgm:prSet>
      <dgm:spPr/>
      <dgm:t>
        <a:bodyPr/>
        <a:lstStyle/>
        <a:p>
          <a:endParaRPr lang="en-IN"/>
        </a:p>
      </dgm:t>
    </dgm:pt>
    <dgm:pt modelId="{02061BD5-FECD-46E6-9C82-5B56D60B5BFA}" type="pres">
      <dgm:prSet presAssocID="{182F18C3-4B68-4F08-89AE-2C3FA2635ED4}" presName="Name13" presStyleLbl="parChTrans1D2" presStyleIdx="1" presStyleCnt="7"/>
      <dgm:spPr/>
      <dgm:t>
        <a:bodyPr/>
        <a:lstStyle/>
        <a:p>
          <a:endParaRPr lang="en-IN"/>
        </a:p>
      </dgm:t>
    </dgm:pt>
    <dgm:pt modelId="{CE0FFB60-922E-4325-8201-1849D54AB216}" type="pres">
      <dgm:prSet presAssocID="{1AA02309-F985-40C7-8597-BD2852DD01B5}" presName="childText" presStyleLbl="bgAcc1" presStyleIdx="1" presStyleCnt="7">
        <dgm:presLayoutVars>
          <dgm:bulletEnabled val="1"/>
        </dgm:presLayoutVars>
      </dgm:prSet>
      <dgm:spPr/>
      <dgm:t>
        <a:bodyPr/>
        <a:lstStyle/>
        <a:p>
          <a:endParaRPr lang="en-IN"/>
        </a:p>
      </dgm:t>
    </dgm:pt>
    <dgm:pt modelId="{7E1BEA6C-F0DF-4B88-A131-FF3FFABC5784}" type="pres">
      <dgm:prSet presAssocID="{43E091DF-7E8D-415B-9F8E-1A836DA593C2}" presName="Name13" presStyleLbl="parChTrans1D2" presStyleIdx="2" presStyleCnt="7"/>
      <dgm:spPr/>
      <dgm:t>
        <a:bodyPr/>
        <a:lstStyle/>
        <a:p>
          <a:endParaRPr lang="en-IN"/>
        </a:p>
      </dgm:t>
    </dgm:pt>
    <dgm:pt modelId="{F4B3B853-4DB9-4A82-861D-4A0592EDBE12}" type="pres">
      <dgm:prSet presAssocID="{F76789CB-3B07-4615-9667-2E2CB576E18D}" presName="childText" presStyleLbl="bgAcc1" presStyleIdx="2" presStyleCnt="7">
        <dgm:presLayoutVars>
          <dgm:bulletEnabled val="1"/>
        </dgm:presLayoutVars>
      </dgm:prSet>
      <dgm:spPr/>
      <dgm:t>
        <a:bodyPr/>
        <a:lstStyle/>
        <a:p>
          <a:endParaRPr lang="en-IN"/>
        </a:p>
      </dgm:t>
    </dgm:pt>
    <dgm:pt modelId="{3B650072-BA4C-4AE4-9522-81098C7C83A6}" type="pres">
      <dgm:prSet presAssocID="{D2AA7AB7-D1D1-4698-B5FA-091550B8634C}" presName="Name13" presStyleLbl="parChTrans1D2" presStyleIdx="3" presStyleCnt="7"/>
      <dgm:spPr/>
      <dgm:t>
        <a:bodyPr/>
        <a:lstStyle/>
        <a:p>
          <a:endParaRPr lang="en-IN"/>
        </a:p>
      </dgm:t>
    </dgm:pt>
    <dgm:pt modelId="{4030337A-33DB-42B1-972C-ADBB161F4131}" type="pres">
      <dgm:prSet presAssocID="{3305140A-9824-42FE-8FE9-0EEC5243AADB}" presName="childText" presStyleLbl="bgAcc1" presStyleIdx="3" presStyleCnt="7">
        <dgm:presLayoutVars>
          <dgm:bulletEnabled val="1"/>
        </dgm:presLayoutVars>
      </dgm:prSet>
      <dgm:spPr/>
      <dgm:t>
        <a:bodyPr/>
        <a:lstStyle/>
        <a:p>
          <a:endParaRPr lang="en-IN"/>
        </a:p>
      </dgm:t>
    </dgm:pt>
    <dgm:pt modelId="{0F3F18C6-C8DF-4BFD-9E3F-BBE0B09107C0}" type="pres">
      <dgm:prSet presAssocID="{9F0E59C2-0FDE-48E3-B998-B62FC1B55366}" presName="Name13" presStyleLbl="parChTrans1D2" presStyleIdx="4" presStyleCnt="7"/>
      <dgm:spPr/>
      <dgm:t>
        <a:bodyPr/>
        <a:lstStyle/>
        <a:p>
          <a:endParaRPr lang="en-IN"/>
        </a:p>
      </dgm:t>
    </dgm:pt>
    <dgm:pt modelId="{F71679B7-8AA2-49AE-88F4-8B1FE9A69ED8}" type="pres">
      <dgm:prSet presAssocID="{289B81C7-34BD-45BB-B275-7BFECF6D6EAA}" presName="childText" presStyleLbl="bgAcc1" presStyleIdx="4" presStyleCnt="7">
        <dgm:presLayoutVars>
          <dgm:bulletEnabled val="1"/>
        </dgm:presLayoutVars>
      </dgm:prSet>
      <dgm:spPr/>
      <dgm:t>
        <a:bodyPr/>
        <a:lstStyle/>
        <a:p>
          <a:endParaRPr lang="en-IN"/>
        </a:p>
      </dgm:t>
    </dgm:pt>
    <dgm:pt modelId="{042B95C7-712E-47BA-9577-653666F15296}" type="pres">
      <dgm:prSet presAssocID="{AD5AB410-53EB-4312-9673-DDA00225C4D4}" presName="root" presStyleCnt="0"/>
      <dgm:spPr/>
    </dgm:pt>
    <dgm:pt modelId="{D719C5E7-0FDD-4067-9776-9ED4EA2BFFD5}" type="pres">
      <dgm:prSet presAssocID="{AD5AB410-53EB-4312-9673-DDA00225C4D4}" presName="rootComposite" presStyleCnt="0"/>
      <dgm:spPr/>
    </dgm:pt>
    <dgm:pt modelId="{6884C6C7-E29C-4F6E-9B59-A8FBB90961B2}" type="pres">
      <dgm:prSet presAssocID="{AD5AB410-53EB-4312-9673-DDA00225C4D4}" presName="rootText" presStyleLbl="node1" presStyleIdx="1" presStyleCnt="2"/>
      <dgm:spPr/>
      <dgm:t>
        <a:bodyPr/>
        <a:lstStyle/>
        <a:p>
          <a:endParaRPr lang="en-IN"/>
        </a:p>
      </dgm:t>
    </dgm:pt>
    <dgm:pt modelId="{1B1388C3-4428-4D3E-A457-FF9F297F6A5B}" type="pres">
      <dgm:prSet presAssocID="{AD5AB410-53EB-4312-9673-DDA00225C4D4}" presName="rootConnector" presStyleLbl="node1" presStyleIdx="1" presStyleCnt="2"/>
      <dgm:spPr/>
      <dgm:t>
        <a:bodyPr/>
        <a:lstStyle/>
        <a:p>
          <a:endParaRPr lang="en-IN"/>
        </a:p>
      </dgm:t>
    </dgm:pt>
    <dgm:pt modelId="{6D3A9784-B545-4C8F-8090-23233616B4DD}" type="pres">
      <dgm:prSet presAssocID="{AD5AB410-53EB-4312-9673-DDA00225C4D4}" presName="childShape" presStyleCnt="0"/>
      <dgm:spPr/>
    </dgm:pt>
    <dgm:pt modelId="{671D7A3F-9F2E-41D0-83FD-99A4EEBD79FB}" type="pres">
      <dgm:prSet presAssocID="{C5952EF6-D0C1-4BCE-A113-0086DE6B3D39}" presName="Name13" presStyleLbl="parChTrans1D2" presStyleIdx="5" presStyleCnt="7"/>
      <dgm:spPr/>
      <dgm:t>
        <a:bodyPr/>
        <a:lstStyle/>
        <a:p>
          <a:endParaRPr lang="en-IN"/>
        </a:p>
      </dgm:t>
    </dgm:pt>
    <dgm:pt modelId="{D359A049-30BE-451D-9266-4DA9CBCB0B7D}" type="pres">
      <dgm:prSet presAssocID="{616AC043-A650-40E3-93E9-2E270AC828FB}" presName="childText" presStyleLbl="bgAcc1" presStyleIdx="5" presStyleCnt="7">
        <dgm:presLayoutVars>
          <dgm:bulletEnabled val="1"/>
        </dgm:presLayoutVars>
      </dgm:prSet>
      <dgm:spPr/>
      <dgm:t>
        <a:bodyPr/>
        <a:lstStyle/>
        <a:p>
          <a:endParaRPr lang="en-IN"/>
        </a:p>
      </dgm:t>
    </dgm:pt>
    <dgm:pt modelId="{02D8F16E-36E0-494D-B6C4-E98501871298}" type="pres">
      <dgm:prSet presAssocID="{93123547-4B59-42DA-9C22-0A4D6AD4130E}" presName="Name13" presStyleLbl="parChTrans1D2" presStyleIdx="6" presStyleCnt="7"/>
      <dgm:spPr/>
      <dgm:t>
        <a:bodyPr/>
        <a:lstStyle/>
        <a:p>
          <a:endParaRPr lang="en-IN"/>
        </a:p>
      </dgm:t>
    </dgm:pt>
    <dgm:pt modelId="{2E4A91A4-34F8-4772-9EA1-7E6CA2C6139A}" type="pres">
      <dgm:prSet presAssocID="{5C085F3E-99BE-4EBC-800C-F7DF09C2B5C7}" presName="childText" presStyleLbl="bgAcc1" presStyleIdx="6" presStyleCnt="7">
        <dgm:presLayoutVars>
          <dgm:bulletEnabled val="1"/>
        </dgm:presLayoutVars>
      </dgm:prSet>
      <dgm:spPr/>
      <dgm:t>
        <a:bodyPr/>
        <a:lstStyle/>
        <a:p>
          <a:endParaRPr lang="en-IN"/>
        </a:p>
      </dgm:t>
    </dgm:pt>
  </dgm:ptLst>
  <dgm:cxnLst>
    <dgm:cxn modelId="{E552DAFF-E818-4153-ABD9-06F7A433B461}" srcId="{5CAA5EC5-F780-4542-AA8F-EE873BC93F13}" destId="{FF943D80-1074-4961-969F-28A41431C0D4}" srcOrd="0" destOrd="0" parTransId="{1884ACD3-FA46-4FE3-A8A0-119BEFE951B4}" sibTransId="{662CE52A-0D10-4C18-8042-C109E1C3BBCA}"/>
    <dgm:cxn modelId="{7BC8F757-72B6-40D5-94A7-BC51DF978273}" type="presOf" srcId="{9F0E59C2-0FDE-48E3-B998-B62FC1B55366}" destId="{0F3F18C6-C8DF-4BFD-9E3F-BBE0B09107C0}" srcOrd="0" destOrd="0" presId="urn:microsoft.com/office/officeart/2005/8/layout/hierarchy3"/>
    <dgm:cxn modelId="{9445239E-D4BC-4551-AA11-CB33BBBA0886}" type="presOf" srcId="{AD5AB410-53EB-4312-9673-DDA00225C4D4}" destId="{6884C6C7-E29C-4F6E-9B59-A8FBB90961B2}" srcOrd="0" destOrd="0" presId="urn:microsoft.com/office/officeart/2005/8/layout/hierarchy3"/>
    <dgm:cxn modelId="{A2ACF997-F887-44E1-BF05-6BBD5AB2832E}" type="presOf" srcId="{D2AA7AB7-D1D1-4698-B5FA-091550B8634C}" destId="{3B650072-BA4C-4AE4-9522-81098C7C83A6}" srcOrd="0" destOrd="0" presId="urn:microsoft.com/office/officeart/2005/8/layout/hierarchy3"/>
    <dgm:cxn modelId="{B2C58537-115F-490F-9CB1-1FDB69378EF9}" type="presOf" srcId="{182F18C3-4B68-4F08-89AE-2C3FA2635ED4}" destId="{02061BD5-FECD-46E6-9C82-5B56D60B5BFA}" srcOrd="0" destOrd="0" presId="urn:microsoft.com/office/officeart/2005/8/layout/hierarchy3"/>
    <dgm:cxn modelId="{9C4EE9AA-0A19-478A-B177-89A48082250D}" srcId="{AD5AB410-53EB-4312-9673-DDA00225C4D4}" destId="{616AC043-A650-40E3-93E9-2E270AC828FB}" srcOrd="0" destOrd="0" parTransId="{C5952EF6-D0C1-4BCE-A113-0086DE6B3D39}" sibTransId="{6F89F6E1-A27F-4F39-836D-7E9F047B73DB}"/>
    <dgm:cxn modelId="{C35A8425-4403-442D-99A8-755DF4B6042B}" type="presOf" srcId="{5C085F3E-99BE-4EBC-800C-F7DF09C2B5C7}" destId="{2E4A91A4-34F8-4772-9EA1-7E6CA2C6139A}" srcOrd="0" destOrd="0" presId="urn:microsoft.com/office/officeart/2005/8/layout/hierarchy3"/>
    <dgm:cxn modelId="{7F780AAD-6E80-4C37-A6B6-B6FD2136CB33}" srcId="{05032E45-40DE-4494-B4CC-6A6F8BFE5A35}" destId="{AD5AB410-53EB-4312-9673-DDA00225C4D4}" srcOrd="1" destOrd="0" parTransId="{AD97D62A-F856-4D5C-AA60-B4214FA87627}" sibTransId="{DD8BDA5D-518E-489A-8DE4-BC63E75BECDA}"/>
    <dgm:cxn modelId="{4C7ADDF8-80BA-48BE-8BFE-2C064480D422}" srcId="{05032E45-40DE-4494-B4CC-6A6F8BFE5A35}" destId="{5CAA5EC5-F780-4542-AA8F-EE873BC93F13}" srcOrd="0" destOrd="0" parTransId="{777EE4B6-77EB-4841-B3D2-D1017EEB248D}" sibTransId="{2124F873-0735-4BA9-A403-D8B22B9C48E7}"/>
    <dgm:cxn modelId="{86202301-1BF6-43EF-8F35-AEA2B50D2D39}" type="presOf" srcId="{05032E45-40DE-4494-B4CC-6A6F8BFE5A35}" destId="{A3D4C242-DF99-4084-8F37-A552C82447C4}" srcOrd="0" destOrd="0" presId="urn:microsoft.com/office/officeart/2005/8/layout/hierarchy3"/>
    <dgm:cxn modelId="{5EEF090C-48AD-4E91-A5F3-D9DF50259724}" type="presOf" srcId="{289B81C7-34BD-45BB-B275-7BFECF6D6EAA}" destId="{F71679B7-8AA2-49AE-88F4-8B1FE9A69ED8}" srcOrd="0" destOrd="0" presId="urn:microsoft.com/office/officeart/2005/8/layout/hierarchy3"/>
    <dgm:cxn modelId="{4D4F9773-3E7D-414F-9DD0-57D1A263615E}" type="presOf" srcId="{AD5AB410-53EB-4312-9673-DDA00225C4D4}" destId="{1B1388C3-4428-4D3E-A457-FF9F297F6A5B}" srcOrd="1" destOrd="0" presId="urn:microsoft.com/office/officeart/2005/8/layout/hierarchy3"/>
    <dgm:cxn modelId="{4D37AD82-1D0B-4533-B6CC-59E878DFC873}" type="presOf" srcId="{43E091DF-7E8D-415B-9F8E-1A836DA593C2}" destId="{7E1BEA6C-F0DF-4B88-A131-FF3FFABC5784}" srcOrd="0" destOrd="0" presId="urn:microsoft.com/office/officeart/2005/8/layout/hierarchy3"/>
    <dgm:cxn modelId="{FC432E07-C468-47DB-9758-AFF12A2161C9}" type="presOf" srcId="{C5952EF6-D0C1-4BCE-A113-0086DE6B3D39}" destId="{671D7A3F-9F2E-41D0-83FD-99A4EEBD79FB}" srcOrd="0" destOrd="0" presId="urn:microsoft.com/office/officeart/2005/8/layout/hierarchy3"/>
    <dgm:cxn modelId="{88CC1687-947D-4743-BA01-4C895E24BAAF}" srcId="{5CAA5EC5-F780-4542-AA8F-EE873BC93F13}" destId="{289B81C7-34BD-45BB-B275-7BFECF6D6EAA}" srcOrd="4" destOrd="0" parTransId="{9F0E59C2-0FDE-48E3-B998-B62FC1B55366}" sibTransId="{629436CC-0682-4C5A-A2DB-41F046DE7547}"/>
    <dgm:cxn modelId="{FAE407B7-5B68-40E0-8816-00ACC7C9C8D9}" type="presOf" srcId="{FF943D80-1074-4961-969F-28A41431C0D4}" destId="{EF850B22-7C62-4DE3-8E3C-C2EAB062F75F}" srcOrd="0" destOrd="0" presId="urn:microsoft.com/office/officeart/2005/8/layout/hierarchy3"/>
    <dgm:cxn modelId="{F8F8BD7F-03F9-49D0-A82D-11A05FB9508B}" type="presOf" srcId="{F76789CB-3B07-4615-9667-2E2CB576E18D}" destId="{F4B3B853-4DB9-4A82-861D-4A0592EDBE12}" srcOrd="0" destOrd="0" presId="urn:microsoft.com/office/officeart/2005/8/layout/hierarchy3"/>
    <dgm:cxn modelId="{DDF0BA90-F396-47ED-95F9-5A088902F38D}" type="presOf" srcId="{5CAA5EC5-F780-4542-AA8F-EE873BC93F13}" destId="{24BEA3E8-88F2-4921-BE79-28212F983E85}" srcOrd="1" destOrd="0" presId="urn:microsoft.com/office/officeart/2005/8/layout/hierarchy3"/>
    <dgm:cxn modelId="{4F776B2F-F0D1-4462-AD9A-01DA1F57A95B}" type="presOf" srcId="{93123547-4B59-42DA-9C22-0A4D6AD4130E}" destId="{02D8F16E-36E0-494D-B6C4-E98501871298}" srcOrd="0" destOrd="0" presId="urn:microsoft.com/office/officeart/2005/8/layout/hierarchy3"/>
    <dgm:cxn modelId="{6B44A03F-1500-4FF8-A4B5-BD095F3FF77B}" srcId="{5CAA5EC5-F780-4542-AA8F-EE873BC93F13}" destId="{1AA02309-F985-40C7-8597-BD2852DD01B5}" srcOrd="1" destOrd="0" parTransId="{182F18C3-4B68-4F08-89AE-2C3FA2635ED4}" sibTransId="{705CA17E-6711-4682-ADD8-6AFAFD193CC9}"/>
    <dgm:cxn modelId="{C61D565D-00A3-4653-AAE9-B1B88B18D952}" srcId="{AD5AB410-53EB-4312-9673-DDA00225C4D4}" destId="{5C085F3E-99BE-4EBC-800C-F7DF09C2B5C7}" srcOrd="1" destOrd="0" parTransId="{93123547-4B59-42DA-9C22-0A4D6AD4130E}" sibTransId="{98141E05-7988-42AD-A2B1-191219679B40}"/>
    <dgm:cxn modelId="{D4F21037-F971-4146-951A-BB4941DBFDA0}" type="presOf" srcId="{1884ACD3-FA46-4FE3-A8A0-119BEFE951B4}" destId="{E6DF685D-0920-4F0D-9E7F-ADD9692EC65E}" srcOrd="0" destOrd="0" presId="urn:microsoft.com/office/officeart/2005/8/layout/hierarchy3"/>
    <dgm:cxn modelId="{A129E702-655F-4A84-98C7-445342341E3A}" srcId="{5CAA5EC5-F780-4542-AA8F-EE873BC93F13}" destId="{F76789CB-3B07-4615-9667-2E2CB576E18D}" srcOrd="2" destOrd="0" parTransId="{43E091DF-7E8D-415B-9F8E-1A836DA593C2}" sibTransId="{465B3750-0413-4C87-90FD-EEFB7FCF006B}"/>
    <dgm:cxn modelId="{43BFD18C-9859-43AA-A072-944552F58E85}" type="presOf" srcId="{1AA02309-F985-40C7-8597-BD2852DD01B5}" destId="{CE0FFB60-922E-4325-8201-1849D54AB216}" srcOrd="0" destOrd="0" presId="urn:microsoft.com/office/officeart/2005/8/layout/hierarchy3"/>
    <dgm:cxn modelId="{9C3527E1-FBCB-49B5-8206-53F1F7834907}" type="presOf" srcId="{3305140A-9824-42FE-8FE9-0EEC5243AADB}" destId="{4030337A-33DB-42B1-972C-ADBB161F4131}" srcOrd="0" destOrd="0" presId="urn:microsoft.com/office/officeart/2005/8/layout/hierarchy3"/>
    <dgm:cxn modelId="{FB11F38D-A3D1-4C80-98C6-DF72518992CD}" type="presOf" srcId="{616AC043-A650-40E3-93E9-2E270AC828FB}" destId="{D359A049-30BE-451D-9266-4DA9CBCB0B7D}" srcOrd="0" destOrd="0" presId="urn:microsoft.com/office/officeart/2005/8/layout/hierarchy3"/>
    <dgm:cxn modelId="{87C58ACF-695F-4FC0-9142-B4E6AE44382C}" srcId="{5CAA5EC5-F780-4542-AA8F-EE873BC93F13}" destId="{3305140A-9824-42FE-8FE9-0EEC5243AADB}" srcOrd="3" destOrd="0" parTransId="{D2AA7AB7-D1D1-4698-B5FA-091550B8634C}" sibTransId="{B2F50122-AB71-4741-A803-93B61576EB10}"/>
    <dgm:cxn modelId="{45AF78E8-BAF5-4CF8-97A6-0F1296CAAED5}" type="presOf" srcId="{5CAA5EC5-F780-4542-AA8F-EE873BC93F13}" destId="{B1287EA1-1FF9-4301-B60F-6F33EA7199AF}" srcOrd="0" destOrd="0" presId="urn:microsoft.com/office/officeart/2005/8/layout/hierarchy3"/>
    <dgm:cxn modelId="{0DD03A4C-6636-4DD8-8C32-984C422F2B52}" type="presParOf" srcId="{A3D4C242-DF99-4084-8F37-A552C82447C4}" destId="{35D11D04-0C00-4686-8681-2E66794A9F07}" srcOrd="0" destOrd="0" presId="urn:microsoft.com/office/officeart/2005/8/layout/hierarchy3"/>
    <dgm:cxn modelId="{782E9107-1D2C-4621-AB9C-280FF48EADC6}" type="presParOf" srcId="{35D11D04-0C00-4686-8681-2E66794A9F07}" destId="{359D1DA8-520D-4D61-8C9D-91F3807E2E5D}" srcOrd="0" destOrd="0" presId="urn:microsoft.com/office/officeart/2005/8/layout/hierarchy3"/>
    <dgm:cxn modelId="{6E64B11B-ACCB-4943-8E11-FA280E6A9E5E}" type="presParOf" srcId="{359D1DA8-520D-4D61-8C9D-91F3807E2E5D}" destId="{B1287EA1-1FF9-4301-B60F-6F33EA7199AF}" srcOrd="0" destOrd="0" presId="urn:microsoft.com/office/officeart/2005/8/layout/hierarchy3"/>
    <dgm:cxn modelId="{12550613-AF86-4347-BAF3-E9F756C48FA4}" type="presParOf" srcId="{359D1DA8-520D-4D61-8C9D-91F3807E2E5D}" destId="{24BEA3E8-88F2-4921-BE79-28212F983E85}" srcOrd="1" destOrd="0" presId="urn:microsoft.com/office/officeart/2005/8/layout/hierarchy3"/>
    <dgm:cxn modelId="{486A05D6-ADEA-43C3-8A77-8E2B9279CC83}" type="presParOf" srcId="{35D11D04-0C00-4686-8681-2E66794A9F07}" destId="{F333C1F5-F5FD-46E8-AAF3-6F4F2ACD4DEC}" srcOrd="1" destOrd="0" presId="urn:microsoft.com/office/officeart/2005/8/layout/hierarchy3"/>
    <dgm:cxn modelId="{E5094F36-A667-41C8-8F72-F1008627C3AC}" type="presParOf" srcId="{F333C1F5-F5FD-46E8-AAF3-6F4F2ACD4DEC}" destId="{E6DF685D-0920-4F0D-9E7F-ADD9692EC65E}" srcOrd="0" destOrd="0" presId="urn:microsoft.com/office/officeart/2005/8/layout/hierarchy3"/>
    <dgm:cxn modelId="{1A8960BC-D77E-40D9-9333-0EFCE6049E75}" type="presParOf" srcId="{F333C1F5-F5FD-46E8-AAF3-6F4F2ACD4DEC}" destId="{EF850B22-7C62-4DE3-8E3C-C2EAB062F75F}" srcOrd="1" destOrd="0" presId="urn:microsoft.com/office/officeart/2005/8/layout/hierarchy3"/>
    <dgm:cxn modelId="{EEFD4E40-6BEB-41AF-89D7-F71E72E46CDB}" type="presParOf" srcId="{F333C1F5-F5FD-46E8-AAF3-6F4F2ACD4DEC}" destId="{02061BD5-FECD-46E6-9C82-5B56D60B5BFA}" srcOrd="2" destOrd="0" presId="urn:microsoft.com/office/officeart/2005/8/layout/hierarchy3"/>
    <dgm:cxn modelId="{D6782F6D-5054-4BD4-B180-11A5A0B2E064}" type="presParOf" srcId="{F333C1F5-F5FD-46E8-AAF3-6F4F2ACD4DEC}" destId="{CE0FFB60-922E-4325-8201-1849D54AB216}" srcOrd="3" destOrd="0" presId="urn:microsoft.com/office/officeart/2005/8/layout/hierarchy3"/>
    <dgm:cxn modelId="{7886672A-DE53-4FD5-B55E-79ED796555B1}" type="presParOf" srcId="{F333C1F5-F5FD-46E8-AAF3-6F4F2ACD4DEC}" destId="{7E1BEA6C-F0DF-4B88-A131-FF3FFABC5784}" srcOrd="4" destOrd="0" presId="urn:microsoft.com/office/officeart/2005/8/layout/hierarchy3"/>
    <dgm:cxn modelId="{71A6A829-146B-4C6A-858C-0E67353E1448}" type="presParOf" srcId="{F333C1F5-F5FD-46E8-AAF3-6F4F2ACD4DEC}" destId="{F4B3B853-4DB9-4A82-861D-4A0592EDBE12}" srcOrd="5" destOrd="0" presId="urn:microsoft.com/office/officeart/2005/8/layout/hierarchy3"/>
    <dgm:cxn modelId="{F3B4BEB0-899C-4B39-BC98-E7963469A557}" type="presParOf" srcId="{F333C1F5-F5FD-46E8-AAF3-6F4F2ACD4DEC}" destId="{3B650072-BA4C-4AE4-9522-81098C7C83A6}" srcOrd="6" destOrd="0" presId="urn:microsoft.com/office/officeart/2005/8/layout/hierarchy3"/>
    <dgm:cxn modelId="{3B364B47-9A57-4124-BC25-45D699B9C4B0}" type="presParOf" srcId="{F333C1F5-F5FD-46E8-AAF3-6F4F2ACD4DEC}" destId="{4030337A-33DB-42B1-972C-ADBB161F4131}" srcOrd="7" destOrd="0" presId="urn:microsoft.com/office/officeart/2005/8/layout/hierarchy3"/>
    <dgm:cxn modelId="{75690091-1419-4666-AFEF-80A4007D25B4}" type="presParOf" srcId="{F333C1F5-F5FD-46E8-AAF3-6F4F2ACD4DEC}" destId="{0F3F18C6-C8DF-4BFD-9E3F-BBE0B09107C0}" srcOrd="8" destOrd="0" presId="urn:microsoft.com/office/officeart/2005/8/layout/hierarchy3"/>
    <dgm:cxn modelId="{3EB0E56E-3CC4-4F70-82F1-0849D1C56EC0}" type="presParOf" srcId="{F333C1F5-F5FD-46E8-AAF3-6F4F2ACD4DEC}" destId="{F71679B7-8AA2-49AE-88F4-8B1FE9A69ED8}" srcOrd="9" destOrd="0" presId="urn:microsoft.com/office/officeart/2005/8/layout/hierarchy3"/>
    <dgm:cxn modelId="{858B1F48-1B3D-49A2-975A-F447E82AD5FF}" type="presParOf" srcId="{A3D4C242-DF99-4084-8F37-A552C82447C4}" destId="{042B95C7-712E-47BA-9577-653666F15296}" srcOrd="1" destOrd="0" presId="urn:microsoft.com/office/officeart/2005/8/layout/hierarchy3"/>
    <dgm:cxn modelId="{42EEF4AE-09D3-4CBF-AFE6-8D7CB21312DF}" type="presParOf" srcId="{042B95C7-712E-47BA-9577-653666F15296}" destId="{D719C5E7-0FDD-4067-9776-9ED4EA2BFFD5}" srcOrd="0" destOrd="0" presId="urn:microsoft.com/office/officeart/2005/8/layout/hierarchy3"/>
    <dgm:cxn modelId="{7C64F453-9B70-4FE2-93F2-F8C2485C2719}" type="presParOf" srcId="{D719C5E7-0FDD-4067-9776-9ED4EA2BFFD5}" destId="{6884C6C7-E29C-4F6E-9B59-A8FBB90961B2}" srcOrd="0" destOrd="0" presId="urn:microsoft.com/office/officeart/2005/8/layout/hierarchy3"/>
    <dgm:cxn modelId="{BA4EDB93-CEE8-464F-AE01-544F9A8AFA9E}" type="presParOf" srcId="{D719C5E7-0FDD-4067-9776-9ED4EA2BFFD5}" destId="{1B1388C3-4428-4D3E-A457-FF9F297F6A5B}" srcOrd="1" destOrd="0" presId="urn:microsoft.com/office/officeart/2005/8/layout/hierarchy3"/>
    <dgm:cxn modelId="{BDA2763D-6D0C-40ED-B240-0A35F0ECAA49}" type="presParOf" srcId="{042B95C7-712E-47BA-9577-653666F15296}" destId="{6D3A9784-B545-4C8F-8090-23233616B4DD}" srcOrd="1" destOrd="0" presId="urn:microsoft.com/office/officeart/2005/8/layout/hierarchy3"/>
    <dgm:cxn modelId="{65064E1F-3120-4089-83EF-5C6F632A3288}" type="presParOf" srcId="{6D3A9784-B545-4C8F-8090-23233616B4DD}" destId="{671D7A3F-9F2E-41D0-83FD-99A4EEBD79FB}" srcOrd="0" destOrd="0" presId="urn:microsoft.com/office/officeart/2005/8/layout/hierarchy3"/>
    <dgm:cxn modelId="{A61BE723-827B-407A-9FF1-16825A6604C9}" type="presParOf" srcId="{6D3A9784-B545-4C8F-8090-23233616B4DD}" destId="{D359A049-30BE-451D-9266-4DA9CBCB0B7D}" srcOrd="1" destOrd="0" presId="urn:microsoft.com/office/officeart/2005/8/layout/hierarchy3"/>
    <dgm:cxn modelId="{BB5D3E91-1ADC-4C6A-8A0E-A3AE44B43E83}" type="presParOf" srcId="{6D3A9784-B545-4C8F-8090-23233616B4DD}" destId="{02D8F16E-36E0-494D-B6C4-E98501871298}" srcOrd="2" destOrd="0" presId="urn:microsoft.com/office/officeart/2005/8/layout/hierarchy3"/>
    <dgm:cxn modelId="{8A7C4AE6-1810-4558-B29B-FAC91538614E}" type="presParOf" srcId="{6D3A9784-B545-4C8F-8090-23233616B4DD}" destId="{2E4A91A4-34F8-4772-9EA1-7E6CA2C6139A}" srcOrd="3" destOrd="0" presId="urn:microsoft.com/office/officeart/2005/8/layout/hierarchy3"/>
  </dgm:cxnLst>
  <dgm:bg/>
  <dgm:whole/>
</dgm:dataModel>
</file>

<file path=ppt/diagrams/data15.xml><?xml version="1.0" encoding="utf-8"?>
<dgm:dataModel xmlns:dgm="http://schemas.openxmlformats.org/drawingml/2006/diagram" xmlns:a="http://schemas.openxmlformats.org/drawingml/2006/main">
  <dgm:ptLst>
    <dgm:pt modelId="{05130606-8D0D-4780-BE26-8ABE2D3C5FBA}" type="doc">
      <dgm:prSet loTypeId="urn:microsoft.com/office/officeart/2005/8/layout/hProcess9" loCatId="process" qsTypeId="urn:microsoft.com/office/officeart/2005/8/quickstyle/3d3" qsCatId="3D" csTypeId="urn:microsoft.com/office/officeart/2005/8/colors/colorful4" csCatId="colorful"/>
      <dgm:spPr/>
      <dgm:t>
        <a:bodyPr/>
        <a:lstStyle/>
        <a:p>
          <a:endParaRPr lang="en-US"/>
        </a:p>
      </dgm:t>
    </dgm:pt>
    <dgm:pt modelId="{1318BF44-0425-436E-BC6D-1F8CE0AC44E4}">
      <dgm:prSet/>
      <dgm:spPr/>
      <dgm:t>
        <a:bodyPr/>
        <a:lstStyle/>
        <a:p>
          <a:pPr rtl="0"/>
          <a:r>
            <a:rPr lang="en-IN" b="1" dirty="0" smtClean="0"/>
            <a:t>Technology identification and Proposing Solution</a:t>
          </a:r>
          <a:endParaRPr lang="en-IN" dirty="0"/>
        </a:p>
      </dgm:t>
    </dgm:pt>
    <dgm:pt modelId="{D7538572-DF29-488E-B7FA-4EFD40A5072F}" type="parTrans" cxnId="{74D64138-6639-42E9-BE5E-4EB6C2131F28}">
      <dgm:prSet/>
      <dgm:spPr/>
      <dgm:t>
        <a:bodyPr/>
        <a:lstStyle/>
        <a:p>
          <a:endParaRPr lang="en-US"/>
        </a:p>
      </dgm:t>
    </dgm:pt>
    <dgm:pt modelId="{B8BA0534-23DD-4004-960A-76ABBE8226BE}" type="sibTrans" cxnId="{74D64138-6639-42E9-BE5E-4EB6C2131F28}">
      <dgm:prSet/>
      <dgm:spPr/>
      <dgm:t>
        <a:bodyPr/>
        <a:lstStyle/>
        <a:p>
          <a:endParaRPr lang="en-US"/>
        </a:p>
      </dgm:t>
    </dgm:pt>
    <dgm:pt modelId="{6F0F33F7-92C8-418C-92B0-4FBFABF45ADF}">
      <dgm:prSet/>
      <dgm:spPr/>
      <dgm:t>
        <a:bodyPr/>
        <a:lstStyle/>
        <a:p>
          <a:pPr rtl="0"/>
          <a:r>
            <a:rPr lang="en-IN" b="1" dirty="0" smtClean="0"/>
            <a:t>Validation through experts-SEG</a:t>
          </a:r>
          <a:endParaRPr lang="en-IN" dirty="0"/>
        </a:p>
      </dgm:t>
    </dgm:pt>
    <dgm:pt modelId="{4E7DE1B4-0A78-47E0-924B-055862570FBD}" type="parTrans" cxnId="{855D3165-ED9E-4958-A089-6B595319A3B7}">
      <dgm:prSet/>
      <dgm:spPr/>
      <dgm:t>
        <a:bodyPr/>
        <a:lstStyle/>
        <a:p>
          <a:endParaRPr lang="en-US"/>
        </a:p>
      </dgm:t>
    </dgm:pt>
    <dgm:pt modelId="{AD796A80-771C-467E-B2FC-B1AEB5BB578D}" type="sibTrans" cxnId="{855D3165-ED9E-4958-A089-6B595319A3B7}">
      <dgm:prSet/>
      <dgm:spPr/>
      <dgm:t>
        <a:bodyPr/>
        <a:lstStyle/>
        <a:p>
          <a:endParaRPr lang="en-US"/>
        </a:p>
      </dgm:t>
    </dgm:pt>
    <dgm:pt modelId="{612D2BAB-CF6B-4470-8AFA-57D11552C2EF}">
      <dgm:prSet/>
      <dgm:spPr/>
      <dgm:t>
        <a:bodyPr/>
        <a:lstStyle/>
        <a:p>
          <a:pPr rtl="0"/>
          <a:r>
            <a:rPr lang="en-IN" b="1" dirty="0" smtClean="0"/>
            <a:t>Cost Estimation</a:t>
          </a:r>
          <a:endParaRPr lang="en-IN" dirty="0"/>
        </a:p>
      </dgm:t>
    </dgm:pt>
    <dgm:pt modelId="{458079C6-6716-46C2-BF67-CE8378A44CB2}" type="parTrans" cxnId="{1A0F7685-4EEC-4A57-AC0B-4252AB1A63EF}">
      <dgm:prSet/>
      <dgm:spPr/>
      <dgm:t>
        <a:bodyPr/>
        <a:lstStyle/>
        <a:p>
          <a:endParaRPr lang="en-US"/>
        </a:p>
      </dgm:t>
    </dgm:pt>
    <dgm:pt modelId="{ED3CEF6B-21FB-4AF9-9294-C38B11B2454F}" type="sibTrans" cxnId="{1A0F7685-4EEC-4A57-AC0B-4252AB1A63EF}">
      <dgm:prSet/>
      <dgm:spPr/>
      <dgm:t>
        <a:bodyPr/>
        <a:lstStyle/>
        <a:p>
          <a:endParaRPr lang="en-US"/>
        </a:p>
      </dgm:t>
    </dgm:pt>
    <dgm:pt modelId="{ADE27D46-ACAC-4044-9E22-8A29C6162B05}">
      <dgm:prSet/>
      <dgm:spPr/>
      <dgm:t>
        <a:bodyPr/>
        <a:lstStyle/>
        <a:p>
          <a:pPr rtl="0"/>
          <a:r>
            <a:rPr lang="en-IN" b="1" dirty="0" smtClean="0"/>
            <a:t>Identification of schemes </a:t>
          </a:r>
          <a:endParaRPr lang="en-IN" dirty="0"/>
        </a:p>
      </dgm:t>
    </dgm:pt>
    <dgm:pt modelId="{92BEA934-7655-4A92-BB1C-51D842FB50A9}" type="parTrans" cxnId="{43711689-A268-4879-89A3-F51D7D368BC7}">
      <dgm:prSet/>
      <dgm:spPr/>
      <dgm:t>
        <a:bodyPr/>
        <a:lstStyle/>
        <a:p>
          <a:endParaRPr lang="en-US"/>
        </a:p>
      </dgm:t>
    </dgm:pt>
    <dgm:pt modelId="{63E37FB4-75A0-4264-9A5B-D24A732D5EAB}" type="sibTrans" cxnId="{43711689-A268-4879-89A3-F51D7D368BC7}">
      <dgm:prSet/>
      <dgm:spPr/>
      <dgm:t>
        <a:bodyPr/>
        <a:lstStyle/>
        <a:p>
          <a:endParaRPr lang="en-US"/>
        </a:p>
      </dgm:t>
    </dgm:pt>
    <dgm:pt modelId="{7123719D-B950-4209-9D9E-8BDF0EA99903}">
      <dgm:prSet/>
      <dgm:spPr/>
      <dgm:t>
        <a:bodyPr/>
        <a:lstStyle/>
        <a:p>
          <a:pPr rtl="0"/>
          <a:r>
            <a:rPr lang="en-IN" b="1" dirty="0" smtClean="0"/>
            <a:t>People’s Feedback</a:t>
          </a:r>
          <a:endParaRPr lang="en-IN" dirty="0"/>
        </a:p>
      </dgm:t>
    </dgm:pt>
    <dgm:pt modelId="{62F41C50-A351-4949-8665-FC706D08C7CB}" type="parTrans" cxnId="{3C2EEBCE-CCA0-4B90-BD23-2CFBBD0215FF}">
      <dgm:prSet/>
      <dgm:spPr/>
      <dgm:t>
        <a:bodyPr/>
        <a:lstStyle/>
        <a:p>
          <a:endParaRPr lang="en-US"/>
        </a:p>
      </dgm:t>
    </dgm:pt>
    <dgm:pt modelId="{CE6E171F-6093-4266-B0CB-F1A354D1211F}" type="sibTrans" cxnId="{3C2EEBCE-CCA0-4B90-BD23-2CFBBD0215FF}">
      <dgm:prSet/>
      <dgm:spPr/>
      <dgm:t>
        <a:bodyPr/>
        <a:lstStyle/>
        <a:p>
          <a:endParaRPr lang="en-US"/>
        </a:p>
      </dgm:t>
    </dgm:pt>
    <dgm:pt modelId="{0F46AEBF-F111-4250-B75A-93F96F82C913}">
      <dgm:prSet/>
      <dgm:spPr/>
      <dgm:t>
        <a:bodyPr/>
        <a:lstStyle/>
        <a:p>
          <a:pPr rtl="0"/>
          <a:r>
            <a:rPr lang="en-IN" b="1" dirty="0" smtClean="0"/>
            <a:t>Discussion with District Agencies </a:t>
          </a:r>
          <a:endParaRPr lang="en-IN" dirty="0"/>
        </a:p>
      </dgm:t>
    </dgm:pt>
    <dgm:pt modelId="{2AEBFA50-4242-4ECD-8EB2-132C427DDBB9}" type="parTrans" cxnId="{FA1E49D4-D8ED-4D4C-A9ED-359F4E19C74E}">
      <dgm:prSet/>
      <dgm:spPr/>
      <dgm:t>
        <a:bodyPr/>
        <a:lstStyle/>
        <a:p>
          <a:endParaRPr lang="en-US"/>
        </a:p>
      </dgm:t>
    </dgm:pt>
    <dgm:pt modelId="{0D9D9357-7D42-4867-8737-BDA3BA4C5EDA}" type="sibTrans" cxnId="{FA1E49D4-D8ED-4D4C-A9ED-359F4E19C74E}">
      <dgm:prSet/>
      <dgm:spPr/>
      <dgm:t>
        <a:bodyPr/>
        <a:lstStyle/>
        <a:p>
          <a:endParaRPr lang="en-US"/>
        </a:p>
      </dgm:t>
    </dgm:pt>
    <dgm:pt modelId="{2ADC7E9F-8FBD-4952-B672-F2E41EF4F613}">
      <dgm:prSet/>
      <dgm:spPr/>
      <dgm:t>
        <a:bodyPr/>
        <a:lstStyle/>
        <a:p>
          <a:pPr rtl="0"/>
          <a:r>
            <a:rPr lang="en-IN" b="1" dirty="0" smtClean="0"/>
            <a:t>Funding and Convergence</a:t>
          </a:r>
          <a:endParaRPr lang="en-IN" dirty="0"/>
        </a:p>
      </dgm:t>
    </dgm:pt>
    <dgm:pt modelId="{BFCF0698-C83B-451C-B201-1EC3C9782A19}" type="parTrans" cxnId="{5F67199C-E83E-4FA5-8E25-B92441CF218A}">
      <dgm:prSet/>
      <dgm:spPr/>
      <dgm:t>
        <a:bodyPr/>
        <a:lstStyle/>
        <a:p>
          <a:endParaRPr lang="en-US"/>
        </a:p>
      </dgm:t>
    </dgm:pt>
    <dgm:pt modelId="{9A205927-DB51-47F4-B8A8-6086F2EF45DD}" type="sibTrans" cxnId="{5F67199C-E83E-4FA5-8E25-B92441CF218A}">
      <dgm:prSet/>
      <dgm:spPr/>
      <dgm:t>
        <a:bodyPr/>
        <a:lstStyle/>
        <a:p>
          <a:endParaRPr lang="en-US"/>
        </a:p>
      </dgm:t>
    </dgm:pt>
    <dgm:pt modelId="{A89C07FC-61A7-49CB-A224-4A1CD40702AC}">
      <dgm:prSet/>
      <dgm:spPr/>
      <dgm:t>
        <a:bodyPr/>
        <a:lstStyle/>
        <a:p>
          <a:pPr rtl="0"/>
          <a:r>
            <a:rPr lang="en-IN" b="1" dirty="0" smtClean="0"/>
            <a:t>Implementation of the Solutions</a:t>
          </a:r>
          <a:endParaRPr lang="en-IN" dirty="0"/>
        </a:p>
      </dgm:t>
    </dgm:pt>
    <dgm:pt modelId="{D606569D-F40E-4A1A-980A-FAD943FDD3A8}" type="parTrans" cxnId="{9C7E6362-0DAA-446C-9A08-46D8F85A560F}">
      <dgm:prSet/>
      <dgm:spPr/>
      <dgm:t>
        <a:bodyPr/>
        <a:lstStyle/>
        <a:p>
          <a:endParaRPr lang="en-US"/>
        </a:p>
      </dgm:t>
    </dgm:pt>
    <dgm:pt modelId="{3997CF0C-17A8-43A2-92A2-F94C6356B4E3}" type="sibTrans" cxnId="{9C7E6362-0DAA-446C-9A08-46D8F85A560F}">
      <dgm:prSet/>
      <dgm:spPr/>
      <dgm:t>
        <a:bodyPr/>
        <a:lstStyle/>
        <a:p>
          <a:endParaRPr lang="en-US"/>
        </a:p>
      </dgm:t>
    </dgm:pt>
    <dgm:pt modelId="{FDC1E739-7FA3-4F1C-B32F-E6A81884F22E}" type="pres">
      <dgm:prSet presAssocID="{05130606-8D0D-4780-BE26-8ABE2D3C5FBA}" presName="CompostProcess" presStyleCnt="0">
        <dgm:presLayoutVars>
          <dgm:dir/>
          <dgm:resizeHandles val="exact"/>
        </dgm:presLayoutVars>
      </dgm:prSet>
      <dgm:spPr/>
      <dgm:t>
        <a:bodyPr/>
        <a:lstStyle/>
        <a:p>
          <a:endParaRPr lang="en-IN"/>
        </a:p>
      </dgm:t>
    </dgm:pt>
    <dgm:pt modelId="{A668E47A-D0B6-40CC-9A53-286D374BD5B3}" type="pres">
      <dgm:prSet presAssocID="{05130606-8D0D-4780-BE26-8ABE2D3C5FBA}" presName="arrow" presStyleLbl="bgShp" presStyleIdx="0" presStyleCnt="1" custLinFactNeighborX="272"/>
      <dgm:spPr/>
    </dgm:pt>
    <dgm:pt modelId="{32823F92-C43E-40FC-B31F-A72C0B17D562}" type="pres">
      <dgm:prSet presAssocID="{05130606-8D0D-4780-BE26-8ABE2D3C5FBA}" presName="linearProcess" presStyleCnt="0"/>
      <dgm:spPr/>
    </dgm:pt>
    <dgm:pt modelId="{0B665C82-A795-48DF-9EE5-490CDB897B2A}" type="pres">
      <dgm:prSet presAssocID="{1318BF44-0425-436E-BC6D-1F8CE0AC44E4}" presName="textNode" presStyleLbl="node1" presStyleIdx="0" presStyleCnt="4">
        <dgm:presLayoutVars>
          <dgm:bulletEnabled val="1"/>
        </dgm:presLayoutVars>
      </dgm:prSet>
      <dgm:spPr/>
      <dgm:t>
        <a:bodyPr/>
        <a:lstStyle/>
        <a:p>
          <a:endParaRPr lang="en-IN"/>
        </a:p>
      </dgm:t>
    </dgm:pt>
    <dgm:pt modelId="{04465AD3-F40C-4527-A912-AC33BB099A7F}" type="pres">
      <dgm:prSet presAssocID="{B8BA0534-23DD-4004-960A-76ABBE8226BE}" presName="sibTrans" presStyleCnt="0"/>
      <dgm:spPr/>
    </dgm:pt>
    <dgm:pt modelId="{EAF502B4-68E0-41A7-9DA3-51032AE5C175}" type="pres">
      <dgm:prSet presAssocID="{0F46AEBF-F111-4250-B75A-93F96F82C913}" presName="textNode" presStyleLbl="node1" presStyleIdx="1" presStyleCnt="4">
        <dgm:presLayoutVars>
          <dgm:bulletEnabled val="1"/>
        </dgm:presLayoutVars>
      </dgm:prSet>
      <dgm:spPr/>
      <dgm:t>
        <a:bodyPr/>
        <a:lstStyle/>
        <a:p>
          <a:endParaRPr lang="en-IN"/>
        </a:p>
      </dgm:t>
    </dgm:pt>
    <dgm:pt modelId="{B119F02A-D0E3-41E0-BB9F-4EF8F335DD86}" type="pres">
      <dgm:prSet presAssocID="{0D9D9357-7D42-4867-8737-BDA3BA4C5EDA}" presName="sibTrans" presStyleCnt="0"/>
      <dgm:spPr/>
    </dgm:pt>
    <dgm:pt modelId="{3B710FE2-C34A-4F73-A399-B7808EC3C50D}" type="pres">
      <dgm:prSet presAssocID="{2ADC7E9F-8FBD-4952-B672-F2E41EF4F613}" presName="textNode" presStyleLbl="node1" presStyleIdx="2" presStyleCnt="4">
        <dgm:presLayoutVars>
          <dgm:bulletEnabled val="1"/>
        </dgm:presLayoutVars>
      </dgm:prSet>
      <dgm:spPr/>
      <dgm:t>
        <a:bodyPr/>
        <a:lstStyle/>
        <a:p>
          <a:endParaRPr lang="en-IN"/>
        </a:p>
      </dgm:t>
    </dgm:pt>
    <dgm:pt modelId="{824E639F-5C31-4CC4-B8F5-3DD3630A101E}" type="pres">
      <dgm:prSet presAssocID="{9A205927-DB51-47F4-B8A8-6086F2EF45DD}" presName="sibTrans" presStyleCnt="0"/>
      <dgm:spPr/>
    </dgm:pt>
    <dgm:pt modelId="{E8914F8A-0ED1-494F-9E9C-469F2BB80691}" type="pres">
      <dgm:prSet presAssocID="{A89C07FC-61A7-49CB-A224-4A1CD40702AC}" presName="textNode" presStyleLbl="node1" presStyleIdx="3" presStyleCnt="4">
        <dgm:presLayoutVars>
          <dgm:bulletEnabled val="1"/>
        </dgm:presLayoutVars>
      </dgm:prSet>
      <dgm:spPr/>
      <dgm:t>
        <a:bodyPr/>
        <a:lstStyle/>
        <a:p>
          <a:endParaRPr lang="en-IN"/>
        </a:p>
      </dgm:t>
    </dgm:pt>
  </dgm:ptLst>
  <dgm:cxnLst>
    <dgm:cxn modelId="{C11690F3-F836-4A03-96C9-2F09AF86B7C8}" type="presOf" srcId="{6F0F33F7-92C8-418C-92B0-4FBFABF45ADF}" destId="{0B665C82-A795-48DF-9EE5-490CDB897B2A}" srcOrd="0" destOrd="1" presId="urn:microsoft.com/office/officeart/2005/8/layout/hProcess9"/>
    <dgm:cxn modelId="{855D3165-ED9E-4958-A089-6B595319A3B7}" srcId="{1318BF44-0425-436E-BC6D-1F8CE0AC44E4}" destId="{6F0F33F7-92C8-418C-92B0-4FBFABF45ADF}" srcOrd="0" destOrd="0" parTransId="{4E7DE1B4-0A78-47E0-924B-055862570FBD}" sibTransId="{AD796A80-771C-467E-B2FC-B1AEB5BB578D}"/>
    <dgm:cxn modelId="{C5C18D06-0926-40D5-A1A1-3FF39BDADCDD}" type="presOf" srcId="{1318BF44-0425-436E-BC6D-1F8CE0AC44E4}" destId="{0B665C82-A795-48DF-9EE5-490CDB897B2A}" srcOrd="0" destOrd="0" presId="urn:microsoft.com/office/officeart/2005/8/layout/hProcess9"/>
    <dgm:cxn modelId="{5F67199C-E83E-4FA5-8E25-B92441CF218A}" srcId="{05130606-8D0D-4780-BE26-8ABE2D3C5FBA}" destId="{2ADC7E9F-8FBD-4952-B672-F2E41EF4F613}" srcOrd="2" destOrd="0" parTransId="{BFCF0698-C83B-451C-B201-1EC3C9782A19}" sibTransId="{9A205927-DB51-47F4-B8A8-6086F2EF45DD}"/>
    <dgm:cxn modelId="{DBE4BFA7-3F35-4747-BC7A-7263B7F84440}" type="presOf" srcId="{7123719D-B950-4209-9D9E-8BDF0EA99903}" destId="{0B665C82-A795-48DF-9EE5-490CDB897B2A}" srcOrd="0" destOrd="4" presId="urn:microsoft.com/office/officeart/2005/8/layout/hProcess9"/>
    <dgm:cxn modelId="{D6CF7E57-57F7-4681-8C2B-0429BCC44338}" type="presOf" srcId="{612D2BAB-CF6B-4470-8AFA-57D11552C2EF}" destId="{0B665C82-A795-48DF-9EE5-490CDB897B2A}" srcOrd="0" destOrd="2" presId="urn:microsoft.com/office/officeart/2005/8/layout/hProcess9"/>
    <dgm:cxn modelId="{74D64138-6639-42E9-BE5E-4EB6C2131F28}" srcId="{05130606-8D0D-4780-BE26-8ABE2D3C5FBA}" destId="{1318BF44-0425-436E-BC6D-1F8CE0AC44E4}" srcOrd="0" destOrd="0" parTransId="{D7538572-DF29-488E-B7FA-4EFD40A5072F}" sibTransId="{B8BA0534-23DD-4004-960A-76ABBE8226BE}"/>
    <dgm:cxn modelId="{43711689-A268-4879-89A3-F51D7D368BC7}" srcId="{1318BF44-0425-436E-BC6D-1F8CE0AC44E4}" destId="{ADE27D46-ACAC-4044-9E22-8A29C6162B05}" srcOrd="2" destOrd="0" parTransId="{92BEA934-7655-4A92-BB1C-51D842FB50A9}" sibTransId="{63E37FB4-75A0-4264-9A5B-D24A732D5EAB}"/>
    <dgm:cxn modelId="{A62D8F2E-FD77-4625-BF9E-74BA2427FDB4}" type="presOf" srcId="{05130606-8D0D-4780-BE26-8ABE2D3C5FBA}" destId="{FDC1E739-7FA3-4F1C-B32F-E6A81884F22E}" srcOrd="0" destOrd="0" presId="urn:microsoft.com/office/officeart/2005/8/layout/hProcess9"/>
    <dgm:cxn modelId="{BC338D3C-EED5-4ED4-9E91-6B6F3932BB18}" type="presOf" srcId="{0F46AEBF-F111-4250-B75A-93F96F82C913}" destId="{EAF502B4-68E0-41A7-9DA3-51032AE5C175}" srcOrd="0" destOrd="0" presId="urn:microsoft.com/office/officeart/2005/8/layout/hProcess9"/>
    <dgm:cxn modelId="{69CE6E8B-454F-4F17-B555-73D42ACE094F}" type="presOf" srcId="{ADE27D46-ACAC-4044-9E22-8A29C6162B05}" destId="{0B665C82-A795-48DF-9EE5-490CDB897B2A}" srcOrd="0" destOrd="3" presId="urn:microsoft.com/office/officeart/2005/8/layout/hProcess9"/>
    <dgm:cxn modelId="{8CB615CF-1F2A-423C-8409-1D1F2BDE2C5C}" type="presOf" srcId="{2ADC7E9F-8FBD-4952-B672-F2E41EF4F613}" destId="{3B710FE2-C34A-4F73-A399-B7808EC3C50D}" srcOrd="0" destOrd="0" presId="urn:microsoft.com/office/officeart/2005/8/layout/hProcess9"/>
    <dgm:cxn modelId="{FA1E49D4-D8ED-4D4C-A9ED-359F4E19C74E}" srcId="{05130606-8D0D-4780-BE26-8ABE2D3C5FBA}" destId="{0F46AEBF-F111-4250-B75A-93F96F82C913}" srcOrd="1" destOrd="0" parTransId="{2AEBFA50-4242-4ECD-8EB2-132C427DDBB9}" sibTransId="{0D9D9357-7D42-4867-8737-BDA3BA4C5EDA}"/>
    <dgm:cxn modelId="{9C7E6362-0DAA-446C-9A08-46D8F85A560F}" srcId="{05130606-8D0D-4780-BE26-8ABE2D3C5FBA}" destId="{A89C07FC-61A7-49CB-A224-4A1CD40702AC}" srcOrd="3" destOrd="0" parTransId="{D606569D-F40E-4A1A-980A-FAD943FDD3A8}" sibTransId="{3997CF0C-17A8-43A2-92A2-F94C6356B4E3}"/>
    <dgm:cxn modelId="{1A0F7685-4EEC-4A57-AC0B-4252AB1A63EF}" srcId="{1318BF44-0425-436E-BC6D-1F8CE0AC44E4}" destId="{612D2BAB-CF6B-4470-8AFA-57D11552C2EF}" srcOrd="1" destOrd="0" parTransId="{458079C6-6716-46C2-BF67-CE8378A44CB2}" sibTransId="{ED3CEF6B-21FB-4AF9-9294-C38B11B2454F}"/>
    <dgm:cxn modelId="{3C2EEBCE-CCA0-4B90-BD23-2CFBBD0215FF}" srcId="{1318BF44-0425-436E-BC6D-1F8CE0AC44E4}" destId="{7123719D-B950-4209-9D9E-8BDF0EA99903}" srcOrd="3" destOrd="0" parTransId="{62F41C50-A351-4949-8665-FC706D08C7CB}" sibTransId="{CE6E171F-6093-4266-B0CB-F1A354D1211F}"/>
    <dgm:cxn modelId="{CBB7AE79-948C-4741-AD2D-FEE14A71DCD9}" type="presOf" srcId="{A89C07FC-61A7-49CB-A224-4A1CD40702AC}" destId="{E8914F8A-0ED1-494F-9E9C-469F2BB80691}" srcOrd="0" destOrd="0" presId="urn:microsoft.com/office/officeart/2005/8/layout/hProcess9"/>
    <dgm:cxn modelId="{65410DE5-0A19-49B4-BA59-AF2698AF8E94}" type="presParOf" srcId="{FDC1E739-7FA3-4F1C-B32F-E6A81884F22E}" destId="{A668E47A-D0B6-40CC-9A53-286D374BD5B3}" srcOrd="0" destOrd="0" presId="urn:microsoft.com/office/officeart/2005/8/layout/hProcess9"/>
    <dgm:cxn modelId="{FDA45144-B91E-4035-B2BA-3742EE9FD5E9}" type="presParOf" srcId="{FDC1E739-7FA3-4F1C-B32F-E6A81884F22E}" destId="{32823F92-C43E-40FC-B31F-A72C0B17D562}" srcOrd="1" destOrd="0" presId="urn:microsoft.com/office/officeart/2005/8/layout/hProcess9"/>
    <dgm:cxn modelId="{7CE0CBE0-4358-4844-A16E-B313CEF6904B}" type="presParOf" srcId="{32823F92-C43E-40FC-B31F-A72C0B17D562}" destId="{0B665C82-A795-48DF-9EE5-490CDB897B2A}" srcOrd="0" destOrd="0" presId="urn:microsoft.com/office/officeart/2005/8/layout/hProcess9"/>
    <dgm:cxn modelId="{58933D58-0C3E-4A3A-A6D7-3AA4C9EF3A01}" type="presParOf" srcId="{32823F92-C43E-40FC-B31F-A72C0B17D562}" destId="{04465AD3-F40C-4527-A912-AC33BB099A7F}" srcOrd="1" destOrd="0" presId="urn:microsoft.com/office/officeart/2005/8/layout/hProcess9"/>
    <dgm:cxn modelId="{8EF544CC-C568-4B44-A261-07688F27B6C8}" type="presParOf" srcId="{32823F92-C43E-40FC-B31F-A72C0B17D562}" destId="{EAF502B4-68E0-41A7-9DA3-51032AE5C175}" srcOrd="2" destOrd="0" presId="urn:microsoft.com/office/officeart/2005/8/layout/hProcess9"/>
    <dgm:cxn modelId="{84B96E15-A37C-4A3B-9DDD-30E9312C542F}" type="presParOf" srcId="{32823F92-C43E-40FC-B31F-A72C0B17D562}" destId="{B119F02A-D0E3-41E0-BB9F-4EF8F335DD86}" srcOrd="3" destOrd="0" presId="urn:microsoft.com/office/officeart/2005/8/layout/hProcess9"/>
    <dgm:cxn modelId="{A55A81D9-2D68-40D4-96A0-778CF9C652B2}" type="presParOf" srcId="{32823F92-C43E-40FC-B31F-A72C0B17D562}" destId="{3B710FE2-C34A-4F73-A399-B7808EC3C50D}" srcOrd="4" destOrd="0" presId="urn:microsoft.com/office/officeart/2005/8/layout/hProcess9"/>
    <dgm:cxn modelId="{1B172214-A251-41B9-8906-D0BFB41D7F0C}" type="presParOf" srcId="{32823F92-C43E-40FC-B31F-A72C0B17D562}" destId="{824E639F-5C31-4CC4-B8F5-3DD3630A101E}" srcOrd="5" destOrd="0" presId="urn:microsoft.com/office/officeart/2005/8/layout/hProcess9"/>
    <dgm:cxn modelId="{58CC14BD-1B0F-470D-B14E-DC7391636C1A}" type="presParOf" srcId="{32823F92-C43E-40FC-B31F-A72C0B17D562}" destId="{E8914F8A-0ED1-494F-9E9C-469F2BB80691}" srcOrd="6" destOrd="0" presId="urn:microsoft.com/office/officeart/2005/8/layout/hProcess9"/>
  </dgm:cxnLst>
  <dgm:bg/>
  <dgm:whole/>
</dgm:dataModel>
</file>

<file path=ppt/diagrams/data16.xml><?xml version="1.0" encoding="utf-8"?>
<dgm:dataModel xmlns:dgm="http://schemas.openxmlformats.org/drawingml/2006/diagram" xmlns:a="http://schemas.openxmlformats.org/drawingml/2006/main">
  <dgm:ptLst>
    <dgm:pt modelId="{F0B2F019-1C04-4A0D-BEEC-9FFA3D3612BE}" type="doc">
      <dgm:prSet loTypeId="urn:microsoft.com/office/officeart/2005/8/layout/venn3" loCatId="relationship" qsTypeId="urn:microsoft.com/office/officeart/2005/8/quickstyle/3d1" qsCatId="3D" csTypeId="urn:microsoft.com/office/officeart/2005/8/colors/colorful5" csCatId="colorful"/>
      <dgm:spPr/>
      <dgm:t>
        <a:bodyPr/>
        <a:lstStyle/>
        <a:p>
          <a:endParaRPr lang="en-US"/>
        </a:p>
      </dgm:t>
    </dgm:pt>
    <dgm:pt modelId="{83AD0CCD-872E-476A-B819-F48CD9DF0848}">
      <dgm:prSet/>
      <dgm:spPr/>
      <dgm:t>
        <a:bodyPr/>
        <a:lstStyle/>
        <a:p>
          <a:pPr rtl="0"/>
          <a:r>
            <a:rPr lang="en-IN" b="1" dirty="0" smtClean="0"/>
            <a:t>Setting up of Measurable Targets</a:t>
          </a:r>
          <a:endParaRPr lang="en-IN" dirty="0"/>
        </a:p>
      </dgm:t>
    </dgm:pt>
    <dgm:pt modelId="{AD14D533-20C9-497F-86B8-A37DE14CD8D4}" type="parTrans" cxnId="{85A09D83-74EB-432A-870F-0A41A28F895C}">
      <dgm:prSet/>
      <dgm:spPr/>
      <dgm:t>
        <a:bodyPr/>
        <a:lstStyle/>
        <a:p>
          <a:endParaRPr lang="en-US"/>
        </a:p>
      </dgm:t>
    </dgm:pt>
    <dgm:pt modelId="{9948A70D-3DDE-4B1B-9D87-B85CE66A3B5F}" type="sibTrans" cxnId="{85A09D83-74EB-432A-870F-0A41A28F895C}">
      <dgm:prSet/>
      <dgm:spPr/>
      <dgm:t>
        <a:bodyPr/>
        <a:lstStyle/>
        <a:p>
          <a:endParaRPr lang="en-US"/>
        </a:p>
      </dgm:t>
    </dgm:pt>
    <dgm:pt modelId="{BC5B1DC8-0BBE-42AE-8EA4-CADE22FB8C3A}">
      <dgm:prSet/>
      <dgm:spPr/>
      <dgm:t>
        <a:bodyPr/>
        <a:lstStyle/>
        <a:p>
          <a:pPr rtl="0"/>
          <a:r>
            <a:rPr lang="en-IN" b="1" dirty="0" smtClean="0"/>
            <a:t>Documentation of all the experiences</a:t>
          </a:r>
          <a:endParaRPr lang="en-IN" dirty="0"/>
        </a:p>
      </dgm:t>
    </dgm:pt>
    <dgm:pt modelId="{7EF9BDFC-64E0-46E3-B81A-8779AD2103B3}" type="parTrans" cxnId="{365ECFB2-42A3-4B63-BADA-4DCC86939571}">
      <dgm:prSet/>
      <dgm:spPr/>
      <dgm:t>
        <a:bodyPr/>
        <a:lstStyle/>
        <a:p>
          <a:endParaRPr lang="en-US"/>
        </a:p>
      </dgm:t>
    </dgm:pt>
    <dgm:pt modelId="{21D850EB-5593-410A-97CB-ADFC03077674}" type="sibTrans" cxnId="{365ECFB2-42A3-4B63-BADA-4DCC86939571}">
      <dgm:prSet/>
      <dgm:spPr/>
      <dgm:t>
        <a:bodyPr/>
        <a:lstStyle/>
        <a:p>
          <a:endParaRPr lang="en-US"/>
        </a:p>
      </dgm:t>
    </dgm:pt>
    <dgm:pt modelId="{BF5328D5-31E3-43B2-AADB-294B214B2BDC}">
      <dgm:prSet/>
      <dgm:spPr/>
      <dgm:t>
        <a:bodyPr/>
        <a:lstStyle/>
        <a:p>
          <a:pPr rtl="0"/>
          <a:r>
            <a:rPr lang="en-IN" b="1" dirty="0" smtClean="0"/>
            <a:t>Periodic Assessment of set targets</a:t>
          </a:r>
          <a:endParaRPr lang="en-IN" dirty="0"/>
        </a:p>
      </dgm:t>
    </dgm:pt>
    <dgm:pt modelId="{567EC12F-D748-4199-AF36-18965E653EE0}" type="parTrans" cxnId="{32018B7C-A0BE-4AC7-B0EB-6D2164126493}">
      <dgm:prSet/>
      <dgm:spPr/>
      <dgm:t>
        <a:bodyPr/>
        <a:lstStyle/>
        <a:p>
          <a:endParaRPr lang="en-US"/>
        </a:p>
      </dgm:t>
    </dgm:pt>
    <dgm:pt modelId="{7202D79D-7ECA-42E8-AFA0-C05B581B1DEC}" type="sibTrans" cxnId="{32018B7C-A0BE-4AC7-B0EB-6D2164126493}">
      <dgm:prSet/>
      <dgm:spPr/>
      <dgm:t>
        <a:bodyPr/>
        <a:lstStyle/>
        <a:p>
          <a:endParaRPr lang="en-US"/>
        </a:p>
      </dgm:t>
    </dgm:pt>
    <dgm:pt modelId="{9726C002-E01A-4927-8E10-807A45B71644}" type="pres">
      <dgm:prSet presAssocID="{F0B2F019-1C04-4A0D-BEEC-9FFA3D3612BE}" presName="Name0" presStyleCnt="0">
        <dgm:presLayoutVars>
          <dgm:dir/>
          <dgm:resizeHandles val="exact"/>
        </dgm:presLayoutVars>
      </dgm:prSet>
      <dgm:spPr/>
      <dgm:t>
        <a:bodyPr/>
        <a:lstStyle/>
        <a:p>
          <a:endParaRPr lang="en-IN"/>
        </a:p>
      </dgm:t>
    </dgm:pt>
    <dgm:pt modelId="{56B0E711-5FD4-4684-8739-DC33AF05ACF3}" type="pres">
      <dgm:prSet presAssocID="{83AD0CCD-872E-476A-B819-F48CD9DF0848}" presName="Name5" presStyleLbl="vennNode1" presStyleIdx="0" presStyleCnt="3">
        <dgm:presLayoutVars>
          <dgm:bulletEnabled val="1"/>
        </dgm:presLayoutVars>
      </dgm:prSet>
      <dgm:spPr/>
      <dgm:t>
        <a:bodyPr/>
        <a:lstStyle/>
        <a:p>
          <a:endParaRPr lang="en-IN"/>
        </a:p>
      </dgm:t>
    </dgm:pt>
    <dgm:pt modelId="{2B46238B-8C68-487F-ABAB-14B1DF68BDB0}" type="pres">
      <dgm:prSet presAssocID="{9948A70D-3DDE-4B1B-9D87-B85CE66A3B5F}" presName="space" presStyleCnt="0"/>
      <dgm:spPr/>
    </dgm:pt>
    <dgm:pt modelId="{F0D5E288-F728-467A-AEFF-25FB32C4B771}" type="pres">
      <dgm:prSet presAssocID="{BC5B1DC8-0BBE-42AE-8EA4-CADE22FB8C3A}" presName="Name5" presStyleLbl="vennNode1" presStyleIdx="1" presStyleCnt="3">
        <dgm:presLayoutVars>
          <dgm:bulletEnabled val="1"/>
        </dgm:presLayoutVars>
      </dgm:prSet>
      <dgm:spPr/>
      <dgm:t>
        <a:bodyPr/>
        <a:lstStyle/>
        <a:p>
          <a:endParaRPr lang="en-IN"/>
        </a:p>
      </dgm:t>
    </dgm:pt>
    <dgm:pt modelId="{946C2A15-3F7C-4759-B009-656A9F4FEF07}" type="pres">
      <dgm:prSet presAssocID="{21D850EB-5593-410A-97CB-ADFC03077674}" presName="space" presStyleCnt="0"/>
      <dgm:spPr/>
    </dgm:pt>
    <dgm:pt modelId="{D68B688D-145F-467D-A412-21D7C5E85F57}" type="pres">
      <dgm:prSet presAssocID="{BF5328D5-31E3-43B2-AADB-294B214B2BDC}" presName="Name5" presStyleLbl="vennNode1" presStyleIdx="2" presStyleCnt="3">
        <dgm:presLayoutVars>
          <dgm:bulletEnabled val="1"/>
        </dgm:presLayoutVars>
      </dgm:prSet>
      <dgm:spPr/>
      <dgm:t>
        <a:bodyPr/>
        <a:lstStyle/>
        <a:p>
          <a:endParaRPr lang="en-IN"/>
        </a:p>
      </dgm:t>
    </dgm:pt>
  </dgm:ptLst>
  <dgm:cxnLst>
    <dgm:cxn modelId="{3DEFDD49-C2ED-49A6-A82C-FD765295CE34}" type="presOf" srcId="{BF5328D5-31E3-43B2-AADB-294B214B2BDC}" destId="{D68B688D-145F-467D-A412-21D7C5E85F57}" srcOrd="0" destOrd="0" presId="urn:microsoft.com/office/officeart/2005/8/layout/venn3"/>
    <dgm:cxn modelId="{6112A7AC-C74A-4444-A111-A3FB71DFAA57}" type="presOf" srcId="{F0B2F019-1C04-4A0D-BEEC-9FFA3D3612BE}" destId="{9726C002-E01A-4927-8E10-807A45B71644}" srcOrd="0" destOrd="0" presId="urn:microsoft.com/office/officeart/2005/8/layout/venn3"/>
    <dgm:cxn modelId="{F59E141D-3868-4501-BA98-41DDBAEFECF1}" type="presOf" srcId="{BC5B1DC8-0BBE-42AE-8EA4-CADE22FB8C3A}" destId="{F0D5E288-F728-467A-AEFF-25FB32C4B771}" srcOrd="0" destOrd="0" presId="urn:microsoft.com/office/officeart/2005/8/layout/venn3"/>
    <dgm:cxn modelId="{F700EB2B-95E4-4D15-A0FE-3FF70D8971ED}" type="presOf" srcId="{83AD0CCD-872E-476A-B819-F48CD9DF0848}" destId="{56B0E711-5FD4-4684-8739-DC33AF05ACF3}" srcOrd="0" destOrd="0" presId="urn:microsoft.com/office/officeart/2005/8/layout/venn3"/>
    <dgm:cxn modelId="{32018B7C-A0BE-4AC7-B0EB-6D2164126493}" srcId="{F0B2F019-1C04-4A0D-BEEC-9FFA3D3612BE}" destId="{BF5328D5-31E3-43B2-AADB-294B214B2BDC}" srcOrd="2" destOrd="0" parTransId="{567EC12F-D748-4199-AF36-18965E653EE0}" sibTransId="{7202D79D-7ECA-42E8-AFA0-C05B581B1DEC}"/>
    <dgm:cxn modelId="{85A09D83-74EB-432A-870F-0A41A28F895C}" srcId="{F0B2F019-1C04-4A0D-BEEC-9FFA3D3612BE}" destId="{83AD0CCD-872E-476A-B819-F48CD9DF0848}" srcOrd="0" destOrd="0" parTransId="{AD14D533-20C9-497F-86B8-A37DE14CD8D4}" sibTransId="{9948A70D-3DDE-4B1B-9D87-B85CE66A3B5F}"/>
    <dgm:cxn modelId="{365ECFB2-42A3-4B63-BADA-4DCC86939571}" srcId="{F0B2F019-1C04-4A0D-BEEC-9FFA3D3612BE}" destId="{BC5B1DC8-0BBE-42AE-8EA4-CADE22FB8C3A}" srcOrd="1" destOrd="0" parTransId="{7EF9BDFC-64E0-46E3-B81A-8779AD2103B3}" sibTransId="{21D850EB-5593-410A-97CB-ADFC03077674}"/>
    <dgm:cxn modelId="{E020A853-04C1-4DBF-A148-A128BE795CAF}" type="presParOf" srcId="{9726C002-E01A-4927-8E10-807A45B71644}" destId="{56B0E711-5FD4-4684-8739-DC33AF05ACF3}" srcOrd="0" destOrd="0" presId="urn:microsoft.com/office/officeart/2005/8/layout/venn3"/>
    <dgm:cxn modelId="{67FAD788-8255-4366-B6EB-A0A2EFB83782}" type="presParOf" srcId="{9726C002-E01A-4927-8E10-807A45B71644}" destId="{2B46238B-8C68-487F-ABAB-14B1DF68BDB0}" srcOrd="1" destOrd="0" presId="urn:microsoft.com/office/officeart/2005/8/layout/venn3"/>
    <dgm:cxn modelId="{7220BAF1-428D-4B8E-A6CE-692C95D5F194}" type="presParOf" srcId="{9726C002-E01A-4927-8E10-807A45B71644}" destId="{F0D5E288-F728-467A-AEFF-25FB32C4B771}" srcOrd="2" destOrd="0" presId="urn:microsoft.com/office/officeart/2005/8/layout/venn3"/>
    <dgm:cxn modelId="{2FFA9985-5E92-443A-8C27-FCC3E821068F}" type="presParOf" srcId="{9726C002-E01A-4927-8E10-807A45B71644}" destId="{946C2A15-3F7C-4759-B009-656A9F4FEF07}" srcOrd="3" destOrd="0" presId="urn:microsoft.com/office/officeart/2005/8/layout/venn3"/>
    <dgm:cxn modelId="{F3C8A0F7-4ED9-4F1A-B803-B9DDD6A2A7DE}" type="presParOf" srcId="{9726C002-E01A-4927-8E10-807A45B71644}" destId="{D68B688D-145F-467D-A412-21D7C5E85F57}" srcOrd="4" destOrd="0" presId="urn:microsoft.com/office/officeart/2005/8/layout/venn3"/>
  </dgm:cxnLst>
  <dgm:bg/>
  <dgm:whole/>
</dgm:dataModel>
</file>

<file path=ppt/diagrams/data17.xml><?xml version="1.0" encoding="utf-8"?>
<dgm:dataModel xmlns:dgm="http://schemas.openxmlformats.org/drawingml/2006/diagram" xmlns:a="http://schemas.openxmlformats.org/drawingml/2006/main">
  <dgm:ptLst>
    <dgm:pt modelId="{C4885792-947A-4B93-AA02-4742BC2C7B98}" type="doc">
      <dgm:prSet loTypeId="urn:microsoft.com/office/officeart/2005/8/layout/hProcess9" loCatId="process" qsTypeId="urn:microsoft.com/office/officeart/2005/8/quickstyle/3d1" qsCatId="3D" csTypeId="urn:microsoft.com/office/officeart/2005/8/colors/colorful1#1" csCatId="colorful"/>
      <dgm:spPr/>
      <dgm:t>
        <a:bodyPr/>
        <a:lstStyle/>
        <a:p>
          <a:endParaRPr lang="en-US"/>
        </a:p>
      </dgm:t>
    </dgm:pt>
    <dgm:pt modelId="{215E305A-64AA-48E5-89AF-A4E7E04D71D1}">
      <dgm:prSet/>
      <dgm:spPr/>
      <dgm:t>
        <a:bodyPr/>
        <a:lstStyle/>
        <a:p>
          <a:pPr rtl="0"/>
          <a:r>
            <a:rPr lang="en-IN" b="1" dirty="0" smtClean="0"/>
            <a:t>Web based system </a:t>
          </a:r>
          <a:endParaRPr lang="en-IN" b="1" dirty="0"/>
        </a:p>
      </dgm:t>
    </dgm:pt>
    <dgm:pt modelId="{7CE3499D-31D1-46FA-8C93-86EC5D33A2C0}" type="parTrans" cxnId="{19D9B151-35B3-47D0-8BD2-B1FC41B0982E}">
      <dgm:prSet/>
      <dgm:spPr/>
      <dgm:t>
        <a:bodyPr/>
        <a:lstStyle/>
        <a:p>
          <a:endParaRPr lang="en-US"/>
        </a:p>
      </dgm:t>
    </dgm:pt>
    <dgm:pt modelId="{26B4140B-2F7F-4298-A48D-8ED00614305F}" type="sibTrans" cxnId="{19D9B151-35B3-47D0-8BD2-B1FC41B0982E}">
      <dgm:prSet/>
      <dgm:spPr/>
      <dgm:t>
        <a:bodyPr/>
        <a:lstStyle/>
        <a:p>
          <a:endParaRPr lang="en-US"/>
        </a:p>
      </dgm:t>
    </dgm:pt>
    <dgm:pt modelId="{05B4B2CC-03BA-40BB-97AA-7430C8FAB2C1}">
      <dgm:prSet/>
      <dgm:spPr/>
      <dgm:t>
        <a:bodyPr/>
        <a:lstStyle/>
        <a:p>
          <a:pPr rtl="0"/>
          <a:r>
            <a:rPr lang="en-IN" b="1" dirty="0" smtClean="0"/>
            <a:t>Every activity to be documented and made available in public domain</a:t>
          </a:r>
          <a:endParaRPr lang="en-IN" b="1" dirty="0"/>
        </a:p>
      </dgm:t>
    </dgm:pt>
    <dgm:pt modelId="{8992C439-D946-478C-9876-1617AA0B84E6}" type="parTrans" cxnId="{2CE4E2C2-2D37-49EB-82F1-1165D1956C51}">
      <dgm:prSet/>
      <dgm:spPr/>
      <dgm:t>
        <a:bodyPr/>
        <a:lstStyle/>
        <a:p>
          <a:endParaRPr lang="en-US"/>
        </a:p>
      </dgm:t>
    </dgm:pt>
    <dgm:pt modelId="{1B536C5E-99F8-4F0C-80A9-8D63575ADCCB}" type="sibTrans" cxnId="{2CE4E2C2-2D37-49EB-82F1-1165D1956C51}">
      <dgm:prSet/>
      <dgm:spPr/>
      <dgm:t>
        <a:bodyPr/>
        <a:lstStyle/>
        <a:p>
          <a:endParaRPr lang="en-US"/>
        </a:p>
      </dgm:t>
    </dgm:pt>
    <dgm:pt modelId="{69D02590-77F2-4FA4-8596-3A975B73B05B}">
      <dgm:prSet/>
      <dgm:spPr/>
      <dgm:t>
        <a:bodyPr/>
        <a:lstStyle/>
        <a:p>
          <a:pPr rtl="0"/>
          <a:r>
            <a:rPr lang="en-IN" b="1" dirty="0" smtClean="0"/>
            <a:t>The outputs under each activity would be measured every quarter in relation to the physical and financial targets</a:t>
          </a:r>
          <a:endParaRPr lang="en-IN" b="1" dirty="0"/>
        </a:p>
      </dgm:t>
    </dgm:pt>
    <dgm:pt modelId="{6AA91524-4B47-41CF-9253-0B7DD1B3669E}" type="parTrans" cxnId="{ECB93DE3-001E-4225-BD59-5C7DADD7A092}">
      <dgm:prSet/>
      <dgm:spPr/>
      <dgm:t>
        <a:bodyPr/>
        <a:lstStyle/>
        <a:p>
          <a:endParaRPr lang="en-US"/>
        </a:p>
      </dgm:t>
    </dgm:pt>
    <dgm:pt modelId="{EB2DB080-9FF7-4B9B-AFB7-56F306AAD3CD}" type="sibTrans" cxnId="{ECB93DE3-001E-4225-BD59-5C7DADD7A092}">
      <dgm:prSet/>
      <dgm:spPr/>
      <dgm:t>
        <a:bodyPr/>
        <a:lstStyle/>
        <a:p>
          <a:endParaRPr lang="en-US"/>
        </a:p>
      </dgm:t>
    </dgm:pt>
    <dgm:pt modelId="{1E89BDB4-B2CB-494D-9FEB-E09D34EBB152}" type="pres">
      <dgm:prSet presAssocID="{C4885792-947A-4B93-AA02-4742BC2C7B98}" presName="CompostProcess" presStyleCnt="0">
        <dgm:presLayoutVars>
          <dgm:dir/>
          <dgm:resizeHandles val="exact"/>
        </dgm:presLayoutVars>
      </dgm:prSet>
      <dgm:spPr/>
      <dgm:t>
        <a:bodyPr/>
        <a:lstStyle/>
        <a:p>
          <a:endParaRPr lang="en-IN"/>
        </a:p>
      </dgm:t>
    </dgm:pt>
    <dgm:pt modelId="{C5102811-7302-49DE-81D3-9D2AD4F74E81}" type="pres">
      <dgm:prSet presAssocID="{C4885792-947A-4B93-AA02-4742BC2C7B98}" presName="arrow" presStyleLbl="bgShp" presStyleIdx="0" presStyleCnt="1" custLinFactNeighborY="520"/>
      <dgm:spPr/>
    </dgm:pt>
    <dgm:pt modelId="{6F2B29EC-791E-4619-8EB6-71ADF8966D8B}" type="pres">
      <dgm:prSet presAssocID="{C4885792-947A-4B93-AA02-4742BC2C7B98}" presName="linearProcess" presStyleCnt="0"/>
      <dgm:spPr/>
    </dgm:pt>
    <dgm:pt modelId="{B86CEF63-ABEB-4CD1-B92F-69E50BC33093}" type="pres">
      <dgm:prSet presAssocID="{215E305A-64AA-48E5-89AF-A4E7E04D71D1}" presName="textNode" presStyleLbl="node1" presStyleIdx="0" presStyleCnt="3">
        <dgm:presLayoutVars>
          <dgm:bulletEnabled val="1"/>
        </dgm:presLayoutVars>
      </dgm:prSet>
      <dgm:spPr/>
      <dgm:t>
        <a:bodyPr/>
        <a:lstStyle/>
        <a:p>
          <a:endParaRPr lang="en-IN"/>
        </a:p>
      </dgm:t>
    </dgm:pt>
    <dgm:pt modelId="{20EEC7D9-1EBF-4F05-8B31-8EE39CFDF771}" type="pres">
      <dgm:prSet presAssocID="{26B4140B-2F7F-4298-A48D-8ED00614305F}" presName="sibTrans" presStyleCnt="0"/>
      <dgm:spPr/>
    </dgm:pt>
    <dgm:pt modelId="{7018173F-89B1-45AD-9731-AA0B2FD0313B}" type="pres">
      <dgm:prSet presAssocID="{05B4B2CC-03BA-40BB-97AA-7430C8FAB2C1}" presName="textNode" presStyleLbl="node1" presStyleIdx="1" presStyleCnt="3">
        <dgm:presLayoutVars>
          <dgm:bulletEnabled val="1"/>
        </dgm:presLayoutVars>
      </dgm:prSet>
      <dgm:spPr/>
      <dgm:t>
        <a:bodyPr/>
        <a:lstStyle/>
        <a:p>
          <a:endParaRPr lang="en-IN"/>
        </a:p>
      </dgm:t>
    </dgm:pt>
    <dgm:pt modelId="{EB2E9C31-1C4C-46F9-8890-B49411F42E5D}" type="pres">
      <dgm:prSet presAssocID="{1B536C5E-99F8-4F0C-80A9-8D63575ADCCB}" presName="sibTrans" presStyleCnt="0"/>
      <dgm:spPr/>
    </dgm:pt>
    <dgm:pt modelId="{A12252D5-B7EF-4F88-9E04-68C37A88E442}" type="pres">
      <dgm:prSet presAssocID="{69D02590-77F2-4FA4-8596-3A975B73B05B}" presName="textNode" presStyleLbl="node1" presStyleIdx="2" presStyleCnt="3">
        <dgm:presLayoutVars>
          <dgm:bulletEnabled val="1"/>
        </dgm:presLayoutVars>
      </dgm:prSet>
      <dgm:spPr/>
      <dgm:t>
        <a:bodyPr/>
        <a:lstStyle/>
        <a:p>
          <a:endParaRPr lang="en-IN"/>
        </a:p>
      </dgm:t>
    </dgm:pt>
  </dgm:ptLst>
  <dgm:cxnLst>
    <dgm:cxn modelId="{ECB93DE3-001E-4225-BD59-5C7DADD7A092}" srcId="{C4885792-947A-4B93-AA02-4742BC2C7B98}" destId="{69D02590-77F2-4FA4-8596-3A975B73B05B}" srcOrd="2" destOrd="0" parTransId="{6AA91524-4B47-41CF-9253-0B7DD1B3669E}" sibTransId="{EB2DB080-9FF7-4B9B-AFB7-56F306AAD3CD}"/>
    <dgm:cxn modelId="{8EA2A94E-924C-47C7-9728-15C2C0D3BC54}" type="presOf" srcId="{05B4B2CC-03BA-40BB-97AA-7430C8FAB2C1}" destId="{7018173F-89B1-45AD-9731-AA0B2FD0313B}" srcOrd="0" destOrd="0" presId="urn:microsoft.com/office/officeart/2005/8/layout/hProcess9"/>
    <dgm:cxn modelId="{25C29F38-91E6-4AB6-96F8-280C5A000EFA}" type="presOf" srcId="{69D02590-77F2-4FA4-8596-3A975B73B05B}" destId="{A12252D5-B7EF-4F88-9E04-68C37A88E442}" srcOrd="0" destOrd="0" presId="urn:microsoft.com/office/officeart/2005/8/layout/hProcess9"/>
    <dgm:cxn modelId="{9410FB5C-44CA-433A-8ED3-536C3730C0A0}" type="presOf" srcId="{C4885792-947A-4B93-AA02-4742BC2C7B98}" destId="{1E89BDB4-B2CB-494D-9FEB-E09D34EBB152}" srcOrd="0" destOrd="0" presId="urn:microsoft.com/office/officeart/2005/8/layout/hProcess9"/>
    <dgm:cxn modelId="{2CE4E2C2-2D37-49EB-82F1-1165D1956C51}" srcId="{C4885792-947A-4B93-AA02-4742BC2C7B98}" destId="{05B4B2CC-03BA-40BB-97AA-7430C8FAB2C1}" srcOrd="1" destOrd="0" parTransId="{8992C439-D946-478C-9876-1617AA0B84E6}" sibTransId="{1B536C5E-99F8-4F0C-80A9-8D63575ADCCB}"/>
    <dgm:cxn modelId="{157D4DA6-97F5-4929-A208-3BFF06AD3304}" type="presOf" srcId="{215E305A-64AA-48E5-89AF-A4E7E04D71D1}" destId="{B86CEF63-ABEB-4CD1-B92F-69E50BC33093}" srcOrd="0" destOrd="0" presId="urn:microsoft.com/office/officeart/2005/8/layout/hProcess9"/>
    <dgm:cxn modelId="{19D9B151-35B3-47D0-8BD2-B1FC41B0982E}" srcId="{C4885792-947A-4B93-AA02-4742BC2C7B98}" destId="{215E305A-64AA-48E5-89AF-A4E7E04D71D1}" srcOrd="0" destOrd="0" parTransId="{7CE3499D-31D1-46FA-8C93-86EC5D33A2C0}" sibTransId="{26B4140B-2F7F-4298-A48D-8ED00614305F}"/>
    <dgm:cxn modelId="{BCCF2677-C977-4AD2-9A9B-B7CEC6D16329}" type="presParOf" srcId="{1E89BDB4-B2CB-494D-9FEB-E09D34EBB152}" destId="{C5102811-7302-49DE-81D3-9D2AD4F74E81}" srcOrd="0" destOrd="0" presId="urn:microsoft.com/office/officeart/2005/8/layout/hProcess9"/>
    <dgm:cxn modelId="{2556819C-65FB-4A28-840A-F7684F42AC6E}" type="presParOf" srcId="{1E89BDB4-B2CB-494D-9FEB-E09D34EBB152}" destId="{6F2B29EC-791E-4619-8EB6-71ADF8966D8B}" srcOrd="1" destOrd="0" presId="urn:microsoft.com/office/officeart/2005/8/layout/hProcess9"/>
    <dgm:cxn modelId="{0B9846D6-C7C1-4CFD-BDBC-FB6CB9C6C654}" type="presParOf" srcId="{6F2B29EC-791E-4619-8EB6-71ADF8966D8B}" destId="{B86CEF63-ABEB-4CD1-B92F-69E50BC33093}" srcOrd="0" destOrd="0" presId="urn:microsoft.com/office/officeart/2005/8/layout/hProcess9"/>
    <dgm:cxn modelId="{40FFDF03-BECF-4E5B-8FAA-4F19E5257F65}" type="presParOf" srcId="{6F2B29EC-791E-4619-8EB6-71ADF8966D8B}" destId="{20EEC7D9-1EBF-4F05-8B31-8EE39CFDF771}" srcOrd="1" destOrd="0" presId="urn:microsoft.com/office/officeart/2005/8/layout/hProcess9"/>
    <dgm:cxn modelId="{249601BD-4551-4AFA-911C-6406488A1E68}" type="presParOf" srcId="{6F2B29EC-791E-4619-8EB6-71ADF8966D8B}" destId="{7018173F-89B1-45AD-9731-AA0B2FD0313B}" srcOrd="2" destOrd="0" presId="urn:microsoft.com/office/officeart/2005/8/layout/hProcess9"/>
    <dgm:cxn modelId="{BE7AA665-6AF6-4F5F-9B56-40850DE3AE48}" type="presParOf" srcId="{6F2B29EC-791E-4619-8EB6-71ADF8966D8B}" destId="{EB2E9C31-1C4C-46F9-8890-B49411F42E5D}" srcOrd="3" destOrd="0" presId="urn:microsoft.com/office/officeart/2005/8/layout/hProcess9"/>
    <dgm:cxn modelId="{412E9283-2531-4370-A24E-877895E1FD62}" type="presParOf" srcId="{6F2B29EC-791E-4619-8EB6-71ADF8966D8B}" destId="{A12252D5-B7EF-4F88-9E04-68C37A88E442}" srcOrd="4" destOrd="0" presId="urn:microsoft.com/office/officeart/2005/8/layout/hProcess9"/>
  </dgm:cxnLst>
  <dgm:bg/>
  <dgm:whole/>
</dgm:dataModel>
</file>

<file path=ppt/diagrams/data18.xml><?xml version="1.0" encoding="utf-8"?>
<dgm:dataModel xmlns:dgm="http://schemas.openxmlformats.org/drawingml/2006/diagram" xmlns:a="http://schemas.openxmlformats.org/drawingml/2006/main">
  <dgm:ptLst>
    <dgm:pt modelId="{C3773EF0-0C5D-4348-8E7C-78962BED2E86}" type="doc">
      <dgm:prSet loTypeId="urn:microsoft.com/office/officeart/2005/8/layout/target3" loCatId="relationship" qsTypeId="urn:microsoft.com/office/officeart/2005/8/quickstyle/3d1" qsCatId="3D" csTypeId="urn:microsoft.com/office/officeart/2005/8/colors/colorful4" csCatId="colorful"/>
      <dgm:spPr/>
      <dgm:t>
        <a:bodyPr/>
        <a:lstStyle/>
        <a:p>
          <a:endParaRPr lang="en-US"/>
        </a:p>
      </dgm:t>
    </dgm:pt>
    <dgm:pt modelId="{71228929-2AC1-49E8-ABA6-B6DC6F787457}">
      <dgm:prSet/>
      <dgm:spPr/>
      <dgm:t>
        <a:bodyPr/>
        <a:lstStyle/>
        <a:p>
          <a:pPr rtl="0"/>
          <a:r>
            <a:rPr lang="en-US" b="1" dirty="0" smtClean="0"/>
            <a:t>Funding Possibilities</a:t>
          </a:r>
          <a:endParaRPr lang="en-IN" dirty="0"/>
        </a:p>
      </dgm:t>
    </dgm:pt>
    <dgm:pt modelId="{1A8298B6-73F7-404C-9455-57C368296515}" type="parTrans" cxnId="{72422282-C962-4E2C-97A0-F1DC83656792}">
      <dgm:prSet/>
      <dgm:spPr/>
      <dgm:t>
        <a:bodyPr/>
        <a:lstStyle/>
        <a:p>
          <a:endParaRPr lang="en-US"/>
        </a:p>
      </dgm:t>
    </dgm:pt>
    <dgm:pt modelId="{52B8EB03-CBB7-4A09-9F3D-C0D89A48468D}" type="sibTrans" cxnId="{72422282-C962-4E2C-97A0-F1DC83656792}">
      <dgm:prSet/>
      <dgm:spPr/>
      <dgm:t>
        <a:bodyPr/>
        <a:lstStyle/>
        <a:p>
          <a:endParaRPr lang="en-US"/>
        </a:p>
      </dgm:t>
    </dgm:pt>
    <dgm:pt modelId="{ED9F4556-F48E-40BF-BB46-8AD466A309F8}">
      <dgm:prSet/>
      <dgm:spPr/>
      <dgm:t>
        <a:bodyPr/>
        <a:lstStyle/>
        <a:p>
          <a:pPr rtl="0"/>
          <a:r>
            <a:rPr lang="en-US" b="1" dirty="0" smtClean="0"/>
            <a:t>UBA funds</a:t>
          </a:r>
          <a:endParaRPr lang="en-IN" dirty="0"/>
        </a:p>
      </dgm:t>
    </dgm:pt>
    <dgm:pt modelId="{7188243E-8A15-41BB-A420-623F5927665C}" type="parTrans" cxnId="{778DFD75-99D1-4C11-8643-51CE547B7336}">
      <dgm:prSet/>
      <dgm:spPr/>
      <dgm:t>
        <a:bodyPr/>
        <a:lstStyle/>
        <a:p>
          <a:endParaRPr lang="en-US"/>
        </a:p>
      </dgm:t>
    </dgm:pt>
    <dgm:pt modelId="{4AA8AE23-11B2-4E63-BB56-0B54B6C44C73}" type="sibTrans" cxnId="{778DFD75-99D1-4C11-8643-51CE547B7336}">
      <dgm:prSet/>
      <dgm:spPr/>
      <dgm:t>
        <a:bodyPr/>
        <a:lstStyle/>
        <a:p>
          <a:endParaRPr lang="en-US"/>
        </a:p>
      </dgm:t>
    </dgm:pt>
    <dgm:pt modelId="{78506747-ABBD-4547-860F-C378810A18F7}">
      <dgm:prSet/>
      <dgm:spPr/>
      <dgm:t>
        <a:bodyPr/>
        <a:lstStyle/>
        <a:p>
          <a:pPr rtl="0"/>
          <a:r>
            <a:rPr lang="en-US" b="1" dirty="0" smtClean="0"/>
            <a:t>Institutional Support</a:t>
          </a:r>
          <a:endParaRPr lang="en-IN" dirty="0"/>
        </a:p>
      </dgm:t>
    </dgm:pt>
    <dgm:pt modelId="{70783FF8-AB56-48EB-867E-746E47DA4C29}" type="parTrans" cxnId="{D311B2BB-1A5A-4A63-9992-25C239BB652E}">
      <dgm:prSet/>
      <dgm:spPr/>
      <dgm:t>
        <a:bodyPr/>
        <a:lstStyle/>
        <a:p>
          <a:endParaRPr lang="en-US"/>
        </a:p>
      </dgm:t>
    </dgm:pt>
    <dgm:pt modelId="{8646AF43-1B5D-412D-A804-7C2EF836D3CB}" type="sibTrans" cxnId="{D311B2BB-1A5A-4A63-9992-25C239BB652E}">
      <dgm:prSet/>
      <dgm:spPr/>
      <dgm:t>
        <a:bodyPr/>
        <a:lstStyle/>
        <a:p>
          <a:endParaRPr lang="en-US"/>
        </a:p>
      </dgm:t>
    </dgm:pt>
    <dgm:pt modelId="{0745649C-632B-4B7C-AD37-A016C43226BA}">
      <dgm:prSet/>
      <dgm:spPr/>
      <dgm:t>
        <a:bodyPr/>
        <a:lstStyle/>
        <a:p>
          <a:pPr rtl="0"/>
          <a:r>
            <a:rPr lang="en-US" b="1" dirty="0" smtClean="0"/>
            <a:t>Attracting Alumni</a:t>
          </a:r>
          <a:endParaRPr lang="en-IN" dirty="0"/>
        </a:p>
      </dgm:t>
    </dgm:pt>
    <dgm:pt modelId="{94D3835F-C4F3-4926-932C-11A8873249A7}" type="parTrans" cxnId="{B4A7EA64-2F34-410C-A089-E058306907FB}">
      <dgm:prSet/>
      <dgm:spPr/>
      <dgm:t>
        <a:bodyPr/>
        <a:lstStyle/>
        <a:p>
          <a:endParaRPr lang="en-US"/>
        </a:p>
      </dgm:t>
    </dgm:pt>
    <dgm:pt modelId="{B543A1E8-CB74-42F7-97E5-618D75094980}" type="sibTrans" cxnId="{B4A7EA64-2F34-410C-A089-E058306907FB}">
      <dgm:prSet/>
      <dgm:spPr/>
      <dgm:t>
        <a:bodyPr/>
        <a:lstStyle/>
        <a:p>
          <a:endParaRPr lang="en-US"/>
        </a:p>
      </dgm:t>
    </dgm:pt>
    <dgm:pt modelId="{793ED9E0-BDF3-4CC4-BA60-14B9E8863E6C}">
      <dgm:prSet/>
      <dgm:spPr/>
      <dgm:t>
        <a:bodyPr/>
        <a:lstStyle/>
        <a:p>
          <a:pPr rtl="0"/>
          <a:r>
            <a:rPr lang="en-US" b="1" dirty="0" smtClean="0"/>
            <a:t>Society Participation</a:t>
          </a:r>
          <a:endParaRPr lang="en-IN" dirty="0"/>
        </a:p>
      </dgm:t>
    </dgm:pt>
    <dgm:pt modelId="{E26399E3-9DEB-4953-A4AD-78194485727F}" type="parTrans" cxnId="{F8A6E1FB-6100-43E5-826F-9C2EB8271693}">
      <dgm:prSet/>
      <dgm:spPr/>
      <dgm:t>
        <a:bodyPr/>
        <a:lstStyle/>
        <a:p>
          <a:endParaRPr lang="en-US"/>
        </a:p>
      </dgm:t>
    </dgm:pt>
    <dgm:pt modelId="{DFDDA93E-ED82-4542-ADF6-ECE25539C1F5}" type="sibTrans" cxnId="{F8A6E1FB-6100-43E5-826F-9C2EB8271693}">
      <dgm:prSet/>
      <dgm:spPr/>
      <dgm:t>
        <a:bodyPr/>
        <a:lstStyle/>
        <a:p>
          <a:endParaRPr lang="en-US"/>
        </a:p>
      </dgm:t>
    </dgm:pt>
    <dgm:pt modelId="{1A9BB93B-9407-4FDF-8656-36E34253ED68}">
      <dgm:prSet/>
      <dgm:spPr/>
      <dgm:t>
        <a:bodyPr/>
        <a:lstStyle/>
        <a:p>
          <a:pPr rtl="0"/>
          <a:r>
            <a:rPr lang="en-US" b="1" dirty="0" smtClean="0"/>
            <a:t>Stakeholder’s Contribution</a:t>
          </a:r>
          <a:endParaRPr lang="en-IN" dirty="0"/>
        </a:p>
      </dgm:t>
    </dgm:pt>
    <dgm:pt modelId="{0285B321-950B-48E9-9CC9-9952CCFD74BA}" type="parTrans" cxnId="{E585CB38-DD4A-41E8-884C-B34AC2C5CBB7}">
      <dgm:prSet/>
      <dgm:spPr/>
      <dgm:t>
        <a:bodyPr/>
        <a:lstStyle/>
        <a:p>
          <a:endParaRPr lang="en-US"/>
        </a:p>
      </dgm:t>
    </dgm:pt>
    <dgm:pt modelId="{940A25CA-88F5-4F73-B97B-C5855921EEAE}" type="sibTrans" cxnId="{E585CB38-DD4A-41E8-884C-B34AC2C5CBB7}">
      <dgm:prSet/>
      <dgm:spPr/>
      <dgm:t>
        <a:bodyPr/>
        <a:lstStyle/>
        <a:p>
          <a:endParaRPr lang="en-US"/>
        </a:p>
      </dgm:t>
    </dgm:pt>
    <dgm:pt modelId="{3FC18435-4D66-42C9-8637-BAE8849FD34D}">
      <dgm:prSet/>
      <dgm:spPr/>
      <dgm:t>
        <a:bodyPr/>
        <a:lstStyle/>
        <a:p>
          <a:pPr rtl="0"/>
          <a:r>
            <a:rPr lang="en-US" b="1" dirty="0" smtClean="0"/>
            <a:t>CSR funds and Special Projects</a:t>
          </a:r>
          <a:endParaRPr lang="en-IN" dirty="0"/>
        </a:p>
      </dgm:t>
    </dgm:pt>
    <dgm:pt modelId="{A0C362D9-6DDB-4D51-B6ED-9FFC0067D4BE}" type="parTrans" cxnId="{B7EBC684-280D-4C71-A83E-0DB7580648C5}">
      <dgm:prSet/>
      <dgm:spPr/>
      <dgm:t>
        <a:bodyPr/>
        <a:lstStyle/>
        <a:p>
          <a:endParaRPr lang="en-US"/>
        </a:p>
      </dgm:t>
    </dgm:pt>
    <dgm:pt modelId="{5D00A0A7-6C87-4C43-8053-AC544F89A94C}" type="sibTrans" cxnId="{B7EBC684-280D-4C71-A83E-0DB7580648C5}">
      <dgm:prSet/>
      <dgm:spPr/>
      <dgm:t>
        <a:bodyPr/>
        <a:lstStyle/>
        <a:p>
          <a:endParaRPr lang="en-US"/>
        </a:p>
      </dgm:t>
    </dgm:pt>
    <dgm:pt modelId="{BCE477A0-C002-4219-848E-B6F556DF8640}">
      <dgm:prSet/>
      <dgm:spPr/>
      <dgm:t>
        <a:bodyPr/>
        <a:lstStyle/>
        <a:p>
          <a:pPr rtl="0"/>
          <a:r>
            <a:rPr lang="en-US" b="1" dirty="0" smtClean="0"/>
            <a:t>Government programs through District Authorities</a:t>
          </a:r>
          <a:endParaRPr lang="en-IN" dirty="0"/>
        </a:p>
      </dgm:t>
    </dgm:pt>
    <dgm:pt modelId="{80667843-A08F-4112-9B0B-DAF25D299019}" type="parTrans" cxnId="{A6CD9AB9-25E9-4DD0-B9FF-B4E3EF20D8EE}">
      <dgm:prSet/>
      <dgm:spPr/>
      <dgm:t>
        <a:bodyPr/>
        <a:lstStyle/>
        <a:p>
          <a:endParaRPr lang="en-US"/>
        </a:p>
      </dgm:t>
    </dgm:pt>
    <dgm:pt modelId="{FE834BBD-8987-4FA6-81D3-8A54B4BACAEE}" type="sibTrans" cxnId="{A6CD9AB9-25E9-4DD0-B9FF-B4E3EF20D8EE}">
      <dgm:prSet/>
      <dgm:spPr/>
      <dgm:t>
        <a:bodyPr/>
        <a:lstStyle/>
        <a:p>
          <a:endParaRPr lang="en-US"/>
        </a:p>
      </dgm:t>
    </dgm:pt>
    <dgm:pt modelId="{B7255F8A-14FD-4F69-85AF-4947A403BC44}">
      <dgm:prSet/>
      <dgm:spPr/>
      <dgm:t>
        <a:bodyPr/>
        <a:lstStyle/>
        <a:p>
          <a:pPr rtl="0"/>
          <a:r>
            <a:rPr lang="en-US" b="1" dirty="0" smtClean="0"/>
            <a:t>Central Government schemes</a:t>
          </a:r>
          <a:endParaRPr lang="en-IN" dirty="0"/>
        </a:p>
      </dgm:t>
    </dgm:pt>
    <dgm:pt modelId="{A0E5085D-1EBE-4B7E-AFE8-19D2CB3DFE63}" type="parTrans" cxnId="{C76AF82A-3FA5-48F9-BCDC-64B98160987D}">
      <dgm:prSet/>
      <dgm:spPr/>
      <dgm:t>
        <a:bodyPr/>
        <a:lstStyle/>
        <a:p>
          <a:endParaRPr lang="en-US"/>
        </a:p>
      </dgm:t>
    </dgm:pt>
    <dgm:pt modelId="{96AD380B-944B-494F-BAF7-04558D645D2A}" type="sibTrans" cxnId="{C76AF82A-3FA5-48F9-BCDC-64B98160987D}">
      <dgm:prSet/>
      <dgm:spPr/>
      <dgm:t>
        <a:bodyPr/>
        <a:lstStyle/>
        <a:p>
          <a:endParaRPr lang="en-US"/>
        </a:p>
      </dgm:t>
    </dgm:pt>
    <dgm:pt modelId="{51FBA69F-34E0-417B-B8E8-F5B7322DA5D1}">
      <dgm:prSet/>
      <dgm:spPr/>
      <dgm:t>
        <a:bodyPr/>
        <a:lstStyle/>
        <a:p>
          <a:pPr rtl="0"/>
          <a:r>
            <a:rPr lang="en-US" b="1" dirty="0" smtClean="0"/>
            <a:t>State Government schemes</a:t>
          </a:r>
          <a:endParaRPr lang="en-IN" dirty="0"/>
        </a:p>
      </dgm:t>
    </dgm:pt>
    <dgm:pt modelId="{856FB671-92CE-45B7-B34D-ED1CC60AB035}" type="parTrans" cxnId="{9D87D3E1-2BCC-4421-9AF4-A63CA09FC95B}">
      <dgm:prSet/>
      <dgm:spPr/>
      <dgm:t>
        <a:bodyPr/>
        <a:lstStyle/>
        <a:p>
          <a:endParaRPr lang="en-US"/>
        </a:p>
      </dgm:t>
    </dgm:pt>
    <dgm:pt modelId="{FB1B0D7D-3C91-40E6-BC17-9B9627CB83D2}" type="sibTrans" cxnId="{9D87D3E1-2BCC-4421-9AF4-A63CA09FC95B}">
      <dgm:prSet/>
      <dgm:spPr/>
      <dgm:t>
        <a:bodyPr/>
        <a:lstStyle/>
        <a:p>
          <a:endParaRPr lang="en-US"/>
        </a:p>
      </dgm:t>
    </dgm:pt>
    <dgm:pt modelId="{1A1C7A1C-6475-40CC-A0F4-7DC355C6FBDF}">
      <dgm:prSet/>
      <dgm:spPr/>
      <dgm:t>
        <a:bodyPr/>
        <a:lstStyle/>
        <a:p>
          <a:pPr rtl="0"/>
          <a:r>
            <a:rPr lang="en-US" b="1" dirty="0" smtClean="0"/>
            <a:t>Convergence</a:t>
          </a:r>
          <a:endParaRPr lang="en-IN" dirty="0"/>
        </a:p>
      </dgm:t>
    </dgm:pt>
    <dgm:pt modelId="{7C2C4D2B-32A4-48F3-BA8E-33C0E7D66FDA}" type="parTrans" cxnId="{C7E5AE0E-45AE-4CCF-A0DF-1FA644D47DE0}">
      <dgm:prSet/>
      <dgm:spPr/>
      <dgm:t>
        <a:bodyPr/>
        <a:lstStyle/>
        <a:p>
          <a:endParaRPr lang="en-US"/>
        </a:p>
      </dgm:t>
    </dgm:pt>
    <dgm:pt modelId="{07B08B46-BD93-42AA-B2F0-84BDB7054E12}" type="sibTrans" cxnId="{C7E5AE0E-45AE-4CCF-A0DF-1FA644D47DE0}">
      <dgm:prSet/>
      <dgm:spPr/>
      <dgm:t>
        <a:bodyPr/>
        <a:lstStyle/>
        <a:p>
          <a:endParaRPr lang="en-US"/>
        </a:p>
      </dgm:t>
    </dgm:pt>
    <dgm:pt modelId="{B54E5735-7A54-463E-990C-85EABE46F157}">
      <dgm:prSet/>
      <dgm:spPr/>
      <dgm:t>
        <a:bodyPr/>
        <a:lstStyle/>
        <a:p>
          <a:pPr rtl="0"/>
          <a:r>
            <a:rPr lang="en-US" b="1" dirty="0" smtClean="0"/>
            <a:t>Institutions-PRIs-Voluntary Organizations-Government Agencies</a:t>
          </a:r>
          <a:endParaRPr lang="en-IN" dirty="0"/>
        </a:p>
      </dgm:t>
    </dgm:pt>
    <dgm:pt modelId="{179C3E9B-E97F-461D-8F06-FF3673488FC4}" type="parTrans" cxnId="{134F9AD1-44D3-4BE2-A002-1D7DD90AFD2E}">
      <dgm:prSet/>
      <dgm:spPr/>
      <dgm:t>
        <a:bodyPr/>
        <a:lstStyle/>
        <a:p>
          <a:endParaRPr lang="en-US"/>
        </a:p>
      </dgm:t>
    </dgm:pt>
    <dgm:pt modelId="{BAA9603E-8DD8-4CF1-8D37-8394E8536643}" type="sibTrans" cxnId="{134F9AD1-44D3-4BE2-A002-1D7DD90AFD2E}">
      <dgm:prSet/>
      <dgm:spPr/>
      <dgm:t>
        <a:bodyPr/>
        <a:lstStyle/>
        <a:p>
          <a:endParaRPr lang="en-US"/>
        </a:p>
      </dgm:t>
    </dgm:pt>
    <dgm:pt modelId="{8A211A3C-7510-4FB9-B901-7B56D7A48EE5}">
      <dgm:prSet/>
      <dgm:spPr/>
      <dgm:t>
        <a:bodyPr/>
        <a:lstStyle/>
        <a:p>
          <a:pPr rtl="0"/>
          <a:r>
            <a:rPr lang="en-US" b="1" dirty="0" smtClean="0"/>
            <a:t>Flagship programs of Central and State Governments</a:t>
          </a:r>
          <a:endParaRPr lang="en-IN" dirty="0"/>
        </a:p>
      </dgm:t>
    </dgm:pt>
    <dgm:pt modelId="{2B6F558F-07D5-4720-A6E2-11F0C00C1100}" type="parTrans" cxnId="{F01E80E5-7144-4A87-933A-19BB2E06D233}">
      <dgm:prSet/>
      <dgm:spPr/>
      <dgm:t>
        <a:bodyPr/>
        <a:lstStyle/>
        <a:p>
          <a:endParaRPr lang="en-US"/>
        </a:p>
      </dgm:t>
    </dgm:pt>
    <dgm:pt modelId="{97DD6222-0851-4BA9-B9AC-B958F38AA9D0}" type="sibTrans" cxnId="{F01E80E5-7144-4A87-933A-19BB2E06D233}">
      <dgm:prSet/>
      <dgm:spPr/>
      <dgm:t>
        <a:bodyPr/>
        <a:lstStyle/>
        <a:p>
          <a:endParaRPr lang="en-US"/>
        </a:p>
      </dgm:t>
    </dgm:pt>
    <dgm:pt modelId="{F5A33EE1-D95A-4C54-B6AC-34F0B33CFD10}" type="pres">
      <dgm:prSet presAssocID="{C3773EF0-0C5D-4348-8E7C-78962BED2E86}" presName="Name0" presStyleCnt="0">
        <dgm:presLayoutVars>
          <dgm:chMax val="7"/>
          <dgm:dir/>
          <dgm:animLvl val="lvl"/>
          <dgm:resizeHandles val="exact"/>
        </dgm:presLayoutVars>
      </dgm:prSet>
      <dgm:spPr/>
      <dgm:t>
        <a:bodyPr/>
        <a:lstStyle/>
        <a:p>
          <a:endParaRPr lang="en-IN"/>
        </a:p>
      </dgm:t>
    </dgm:pt>
    <dgm:pt modelId="{D58B6BE4-937C-4ACB-9B36-F282C7520F81}" type="pres">
      <dgm:prSet presAssocID="{71228929-2AC1-49E8-ABA6-B6DC6F787457}" presName="circle1" presStyleLbl="node1" presStyleIdx="0" presStyleCnt="2"/>
      <dgm:spPr/>
      <dgm:t>
        <a:bodyPr/>
        <a:lstStyle/>
        <a:p>
          <a:endParaRPr lang="en-IN"/>
        </a:p>
      </dgm:t>
    </dgm:pt>
    <dgm:pt modelId="{B75B8C6C-2993-4B1D-B41E-637BC6362468}" type="pres">
      <dgm:prSet presAssocID="{71228929-2AC1-49E8-ABA6-B6DC6F787457}" presName="space" presStyleCnt="0"/>
      <dgm:spPr/>
      <dgm:t>
        <a:bodyPr/>
        <a:lstStyle/>
        <a:p>
          <a:endParaRPr lang="en-IN"/>
        </a:p>
      </dgm:t>
    </dgm:pt>
    <dgm:pt modelId="{2F918A2B-98D4-4135-9D6E-5F05DA26C4F2}" type="pres">
      <dgm:prSet presAssocID="{71228929-2AC1-49E8-ABA6-B6DC6F787457}" presName="rect1" presStyleLbl="alignAcc1" presStyleIdx="0" presStyleCnt="2"/>
      <dgm:spPr/>
      <dgm:t>
        <a:bodyPr/>
        <a:lstStyle/>
        <a:p>
          <a:endParaRPr lang="en-IN"/>
        </a:p>
      </dgm:t>
    </dgm:pt>
    <dgm:pt modelId="{F2C02ACC-926E-448E-A5B9-8678B317071C}" type="pres">
      <dgm:prSet presAssocID="{1A1C7A1C-6475-40CC-A0F4-7DC355C6FBDF}" presName="vertSpace2" presStyleLbl="node1" presStyleIdx="0" presStyleCnt="2"/>
      <dgm:spPr/>
      <dgm:t>
        <a:bodyPr/>
        <a:lstStyle/>
        <a:p>
          <a:endParaRPr lang="en-IN"/>
        </a:p>
      </dgm:t>
    </dgm:pt>
    <dgm:pt modelId="{D4E7B512-BF0F-4F6B-861C-20E06B1E5EBE}" type="pres">
      <dgm:prSet presAssocID="{1A1C7A1C-6475-40CC-A0F4-7DC355C6FBDF}" presName="circle2" presStyleLbl="node1" presStyleIdx="1" presStyleCnt="2"/>
      <dgm:spPr/>
      <dgm:t>
        <a:bodyPr/>
        <a:lstStyle/>
        <a:p>
          <a:endParaRPr lang="en-IN"/>
        </a:p>
      </dgm:t>
    </dgm:pt>
    <dgm:pt modelId="{61FEFA8D-32AF-46E1-AD01-0E4492911782}" type="pres">
      <dgm:prSet presAssocID="{1A1C7A1C-6475-40CC-A0F4-7DC355C6FBDF}" presName="rect2" presStyleLbl="alignAcc1" presStyleIdx="1" presStyleCnt="2"/>
      <dgm:spPr/>
      <dgm:t>
        <a:bodyPr/>
        <a:lstStyle/>
        <a:p>
          <a:endParaRPr lang="en-IN"/>
        </a:p>
      </dgm:t>
    </dgm:pt>
    <dgm:pt modelId="{D9129D8A-23C5-4349-B7E8-640266B138F8}" type="pres">
      <dgm:prSet presAssocID="{71228929-2AC1-49E8-ABA6-B6DC6F787457}" presName="rect1ParTx" presStyleLbl="alignAcc1" presStyleIdx="1" presStyleCnt="2">
        <dgm:presLayoutVars>
          <dgm:chMax val="1"/>
          <dgm:bulletEnabled val="1"/>
        </dgm:presLayoutVars>
      </dgm:prSet>
      <dgm:spPr/>
      <dgm:t>
        <a:bodyPr/>
        <a:lstStyle/>
        <a:p>
          <a:endParaRPr lang="en-IN"/>
        </a:p>
      </dgm:t>
    </dgm:pt>
    <dgm:pt modelId="{9DEF8E3B-37D9-457B-8097-87B8C9EEC94B}" type="pres">
      <dgm:prSet presAssocID="{71228929-2AC1-49E8-ABA6-B6DC6F787457}" presName="rect1ChTx" presStyleLbl="alignAcc1" presStyleIdx="1" presStyleCnt="2">
        <dgm:presLayoutVars>
          <dgm:bulletEnabled val="1"/>
        </dgm:presLayoutVars>
      </dgm:prSet>
      <dgm:spPr/>
      <dgm:t>
        <a:bodyPr/>
        <a:lstStyle/>
        <a:p>
          <a:endParaRPr lang="en-IN"/>
        </a:p>
      </dgm:t>
    </dgm:pt>
    <dgm:pt modelId="{1BFC742A-A445-4C4A-97D4-994B26230465}" type="pres">
      <dgm:prSet presAssocID="{1A1C7A1C-6475-40CC-A0F4-7DC355C6FBDF}" presName="rect2ParTx" presStyleLbl="alignAcc1" presStyleIdx="1" presStyleCnt="2">
        <dgm:presLayoutVars>
          <dgm:chMax val="1"/>
          <dgm:bulletEnabled val="1"/>
        </dgm:presLayoutVars>
      </dgm:prSet>
      <dgm:spPr/>
      <dgm:t>
        <a:bodyPr/>
        <a:lstStyle/>
        <a:p>
          <a:endParaRPr lang="en-IN"/>
        </a:p>
      </dgm:t>
    </dgm:pt>
    <dgm:pt modelId="{79CB2089-27CD-44FA-A151-50F6EB096B99}" type="pres">
      <dgm:prSet presAssocID="{1A1C7A1C-6475-40CC-A0F4-7DC355C6FBDF}" presName="rect2ChTx" presStyleLbl="alignAcc1" presStyleIdx="1" presStyleCnt="2">
        <dgm:presLayoutVars>
          <dgm:bulletEnabled val="1"/>
        </dgm:presLayoutVars>
      </dgm:prSet>
      <dgm:spPr/>
      <dgm:t>
        <a:bodyPr/>
        <a:lstStyle/>
        <a:p>
          <a:endParaRPr lang="en-IN"/>
        </a:p>
      </dgm:t>
    </dgm:pt>
  </dgm:ptLst>
  <dgm:cxnLst>
    <dgm:cxn modelId="{D163E08A-0E02-46C1-A50A-C0B3457967C4}" type="presOf" srcId="{ED9F4556-F48E-40BF-BB46-8AD466A309F8}" destId="{9DEF8E3B-37D9-457B-8097-87B8C9EEC94B}" srcOrd="0" destOrd="0" presId="urn:microsoft.com/office/officeart/2005/8/layout/target3"/>
    <dgm:cxn modelId="{B4A7EA64-2F34-410C-A089-E058306907FB}" srcId="{71228929-2AC1-49E8-ABA6-B6DC6F787457}" destId="{0745649C-632B-4B7C-AD37-A016C43226BA}" srcOrd="2" destOrd="0" parTransId="{94D3835F-C4F3-4926-932C-11A8873249A7}" sibTransId="{B543A1E8-CB74-42F7-97E5-618D75094980}"/>
    <dgm:cxn modelId="{B7EBC684-280D-4C71-A83E-0DB7580648C5}" srcId="{71228929-2AC1-49E8-ABA6-B6DC6F787457}" destId="{3FC18435-4D66-42C9-8637-BAE8849FD34D}" srcOrd="5" destOrd="0" parTransId="{A0C362D9-6DDB-4D51-B6ED-9FFC0067D4BE}" sibTransId="{5D00A0A7-6C87-4C43-8053-AC544F89A94C}"/>
    <dgm:cxn modelId="{BB1AD854-82D1-428D-B282-31018CA1EBF9}" type="presOf" srcId="{71228929-2AC1-49E8-ABA6-B6DC6F787457}" destId="{2F918A2B-98D4-4135-9D6E-5F05DA26C4F2}" srcOrd="0" destOrd="0" presId="urn:microsoft.com/office/officeart/2005/8/layout/target3"/>
    <dgm:cxn modelId="{92ED9DC5-386A-4825-839C-130F021E1947}" type="presOf" srcId="{1A9BB93B-9407-4FDF-8656-36E34253ED68}" destId="{9DEF8E3B-37D9-457B-8097-87B8C9EEC94B}" srcOrd="0" destOrd="4" presId="urn:microsoft.com/office/officeart/2005/8/layout/target3"/>
    <dgm:cxn modelId="{16E8D736-975A-489E-92F7-38783F9240DB}" type="presOf" srcId="{B7255F8A-14FD-4F69-85AF-4947A403BC44}" destId="{9DEF8E3B-37D9-457B-8097-87B8C9EEC94B}" srcOrd="0" destOrd="7" presId="urn:microsoft.com/office/officeart/2005/8/layout/target3"/>
    <dgm:cxn modelId="{538E6A6F-128B-4F46-851D-D7CBA5C65922}" type="presOf" srcId="{8A211A3C-7510-4FB9-B901-7B56D7A48EE5}" destId="{79CB2089-27CD-44FA-A151-50F6EB096B99}" srcOrd="0" destOrd="1" presId="urn:microsoft.com/office/officeart/2005/8/layout/target3"/>
    <dgm:cxn modelId="{0EA05A1C-BCA0-4221-8479-984468481E35}" type="presOf" srcId="{B54E5735-7A54-463E-990C-85EABE46F157}" destId="{79CB2089-27CD-44FA-A151-50F6EB096B99}" srcOrd="0" destOrd="0" presId="urn:microsoft.com/office/officeart/2005/8/layout/target3"/>
    <dgm:cxn modelId="{7B4E22EF-5390-4E6E-BC39-B67FC462705E}" type="presOf" srcId="{C3773EF0-0C5D-4348-8E7C-78962BED2E86}" destId="{F5A33EE1-D95A-4C54-B6AC-34F0B33CFD10}" srcOrd="0" destOrd="0" presId="urn:microsoft.com/office/officeart/2005/8/layout/target3"/>
    <dgm:cxn modelId="{0A0F369A-9732-4EDD-AFBC-43F2A40225CC}" type="presOf" srcId="{BCE477A0-C002-4219-848E-B6F556DF8640}" destId="{9DEF8E3B-37D9-457B-8097-87B8C9EEC94B}" srcOrd="0" destOrd="6" presId="urn:microsoft.com/office/officeart/2005/8/layout/target3"/>
    <dgm:cxn modelId="{9D87D3E1-2BCC-4421-9AF4-A63CA09FC95B}" srcId="{BCE477A0-C002-4219-848E-B6F556DF8640}" destId="{51FBA69F-34E0-417B-B8E8-F5B7322DA5D1}" srcOrd="1" destOrd="0" parTransId="{856FB671-92CE-45B7-B34D-ED1CC60AB035}" sibTransId="{FB1B0D7D-3C91-40E6-BC17-9B9627CB83D2}"/>
    <dgm:cxn modelId="{E48856C9-9D8C-43C9-A829-7BAD0192E36D}" type="presOf" srcId="{1A1C7A1C-6475-40CC-A0F4-7DC355C6FBDF}" destId="{61FEFA8D-32AF-46E1-AD01-0E4492911782}" srcOrd="0" destOrd="0" presId="urn:microsoft.com/office/officeart/2005/8/layout/target3"/>
    <dgm:cxn modelId="{5B2234E1-21B4-412D-A8F3-EA549A4EBD3E}" type="presOf" srcId="{51FBA69F-34E0-417B-B8E8-F5B7322DA5D1}" destId="{9DEF8E3B-37D9-457B-8097-87B8C9EEC94B}" srcOrd="0" destOrd="8" presId="urn:microsoft.com/office/officeart/2005/8/layout/target3"/>
    <dgm:cxn modelId="{F01E80E5-7144-4A87-933A-19BB2E06D233}" srcId="{1A1C7A1C-6475-40CC-A0F4-7DC355C6FBDF}" destId="{8A211A3C-7510-4FB9-B901-7B56D7A48EE5}" srcOrd="1" destOrd="0" parTransId="{2B6F558F-07D5-4720-A6E2-11F0C00C1100}" sibTransId="{97DD6222-0851-4BA9-B9AC-B958F38AA9D0}"/>
    <dgm:cxn modelId="{E585CB38-DD4A-41E8-884C-B34AC2C5CBB7}" srcId="{71228929-2AC1-49E8-ABA6-B6DC6F787457}" destId="{1A9BB93B-9407-4FDF-8656-36E34253ED68}" srcOrd="4" destOrd="0" parTransId="{0285B321-950B-48E9-9CC9-9952CCFD74BA}" sibTransId="{940A25CA-88F5-4F73-B97B-C5855921EEAE}"/>
    <dgm:cxn modelId="{F8A6E1FB-6100-43E5-826F-9C2EB8271693}" srcId="{71228929-2AC1-49E8-ABA6-B6DC6F787457}" destId="{793ED9E0-BDF3-4CC4-BA60-14B9E8863E6C}" srcOrd="3" destOrd="0" parTransId="{E26399E3-9DEB-4953-A4AD-78194485727F}" sibTransId="{DFDDA93E-ED82-4542-ADF6-ECE25539C1F5}"/>
    <dgm:cxn modelId="{BDE7E639-DE68-4087-8F47-872D82B35B59}" type="presOf" srcId="{78506747-ABBD-4547-860F-C378810A18F7}" destId="{9DEF8E3B-37D9-457B-8097-87B8C9EEC94B}" srcOrd="0" destOrd="1" presId="urn:microsoft.com/office/officeart/2005/8/layout/target3"/>
    <dgm:cxn modelId="{C76AF82A-3FA5-48F9-BCDC-64B98160987D}" srcId="{BCE477A0-C002-4219-848E-B6F556DF8640}" destId="{B7255F8A-14FD-4F69-85AF-4947A403BC44}" srcOrd="0" destOrd="0" parTransId="{A0E5085D-1EBE-4B7E-AFE8-19D2CB3DFE63}" sibTransId="{96AD380B-944B-494F-BAF7-04558D645D2A}"/>
    <dgm:cxn modelId="{134F9AD1-44D3-4BE2-A002-1D7DD90AFD2E}" srcId="{1A1C7A1C-6475-40CC-A0F4-7DC355C6FBDF}" destId="{B54E5735-7A54-463E-990C-85EABE46F157}" srcOrd="0" destOrd="0" parTransId="{179C3E9B-E97F-461D-8F06-FF3673488FC4}" sibTransId="{BAA9603E-8DD8-4CF1-8D37-8394E8536643}"/>
    <dgm:cxn modelId="{D311B2BB-1A5A-4A63-9992-25C239BB652E}" srcId="{71228929-2AC1-49E8-ABA6-B6DC6F787457}" destId="{78506747-ABBD-4547-860F-C378810A18F7}" srcOrd="1" destOrd="0" parTransId="{70783FF8-AB56-48EB-867E-746E47DA4C29}" sibTransId="{8646AF43-1B5D-412D-A804-7C2EF836D3CB}"/>
    <dgm:cxn modelId="{A6CD9AB9-25E9-4DD0-B9FF-B4E3EF20D8EE}" srcId="{71228929-2AC1-49E8-ABA6-B6DC6F787457}" destId="{BCE477A0-C002-4219-848E-B6F556DF8640}" srcOrd="6" destOrd="0" parTransId="{80667843-A08F-4112-9B0B-DAF25D299019}" sibTransId="{FE834BBD-8987-4FA6-81D3-8A54B4BACAEE}"/>
    <dgm:cxn modelId="{6ADF8EF4-97E9-4EE5-99B5-28F8E1209433}" type="presOf" srcId="{793ED9E0-BDF3-4CC4-BA60-14B9E8863E6C}" destId="{9DEF8E3B-37D9-457B-8097-87B8C9EEC94B}" srcOrd="0" destOrd="3" presId="urn:microsoft.com/office/officeart/2005/8/layout/target3"/>
    <dgm:cxn modelId="{778DFD75-99D1-4C11-8643-51CE547B7336}" srcId="{71228929-2AC1-49E8-ABA6-B6DC6F787457}" destId="{ED9F4556-F48E-40BF-BB46-8AD466A309F8}" srcOrd="0" destOrd="0" parTransId="{7188243E-8A15-41BB-A420-623F5927665C}" sibTransId="{4AA8AE23-11B2-4E63-BB56-0B54B6C44C73}"/>
    <dgm:cxn modelId="{46A2EF07-4557-4C06-8D8E-5329B4A5A290}" type="presOf" srcId="{3FC18435-4D66-42C9-8637-BAE8849FD34D}" destId="{9DEF8E3B-37D9-457B-8097-87B8C9EEC94B}" srcOrd="0" destOrd="5" presId="urn:microsoft.com/office/officeart/2005/8/layout/target3"/>
    <dgm:cxn modelId="{72422282-C962-4E2C-97A0-F1DC83656792}" srcId="{C3773EF0-0C5D-4348-8E7C-78962BED2E86}" destId="{71228929-2AC1-49E8-ABA6-B6DC6F787457}" srcOrd="0" destOrd="0" parTransId="{1A8298B6-73F7-404C-9455-57C368296515}" sibTransId="{52B8EB03-CBB7-4A09-9F3D-C0D89A48468D}"/>
    <dgm:cxn modelId="{C7E5AE0E-45AE-4CCF-A0DF-1FA644D47DE0}" srcId="{C3773EF0-0C5D-4348-8E7C-78962BED2E86}" destId="{1A1C7A1C-6475-40CC-A0F4-7DC355C6FBDF}" srcOrd="1" destOrd="0" parTransId="{7C2C4D2B-32A4-48F3-BA8E-33C0E7D66FDA}" sibTransId="{07B08B46-BD93-42AA-B2F0-84BDB7054E12}"/>
    <dgm:cxn modelId="{832F6303-FB98-48C8-9105-02C084D26BE9}" type="presOf" srcId="{1A1C7A1C-6475-40CC-A0F4-7DC355C6FBDF}" destId="{1BFC742A-A445-4C4A-97D4-994B26230465}" srcOrd="1" destOrd="0" presId="urn:microsoft.com/office/officeart/2005/8/layout/target3"/>
    <dgm:cxn modelId="{14EAE6B2-50A9-4707-90CD-2E2E49BB470D}" type="presOf" srcId="{71228929-2AC1-49E8-ABA6-B6DC6F787457}" destId="{D9129D8A-23C5-4349-B7E8-640266B138F8}" srcOrd="1" destOrd="0" presId="urn:microsoft.com/office/officeart/2005/8/layout/target3"/>
    <dgm:cxn modelId="{FFD7A5C6-58B4-44F5-9FF8-533784D938F2}" type="presOf" srcId="{0745649C-632B-4B7C-AD37-A016C43226BA}" destId="{9DEF8E3B-37D9-457B-8097-87B8C9EEC94B}" srcOrd="0" destOrd="2" presId="urn:microsoft.com/office/officeart/2005/8/layout/target3"/>
    <dgm:cxn modelId="{1AA25627-0EE8-4B31-813E-50E9BBA204AD}" type="presParOf" srcId="{F5A33EE1-D95A-4C54-B6AC-34F0B33CFD10}" destId="{D58B6BE4-937C-4ACB-9B36-F282C7520F81}" srcOrd="0" destOrd="0" presId="urn:microsoft.com/office/officeart/2005/8/layout/target3"/>
    <dgm:cxn modelId="{041396EF-2B75-4D10-8B8D-F33B2A80142F}" type="presParOf" srcId="{F5A33EE1-D95A-4C54-B6AC-34F0B33CFD10}" destId="{B75B8C6C-2993-4B1D-B41E-637BC6362468}" srcOrd="1" destOrd="0" presId="urn:microsoft.com/office/officeart/2005/8/layout/target3"/>
    <dgm:cxn modelId="{44E834E2-ED1C-4911-B5DE-BC80B30DCB4C}" type="presParOf" srcId="{F5A33EE1-D95A-4C54-B6AC-34F0B33CFD10}" destId="{2F918A2B-98D4-4135-9D6E-5F05DA26C4F2}" srcOrd="2" destOrd="0" presId="urn:microsoft.com/office/officeart/2005/8/layout/target3"/>
    <dgm:cxn modelId="{FB89574B-A88E-4636-A790-223F73A1D78B}" type="presParOf" srcId="{F5A33EE1-D95A-4C54-B6AC-34F0B33CFD10}" destId="{F2C02ACC-926E-448E-A5B9-8678B317071C}" srcOrd="3" destOrd="0" presId="urn:microsoft.com/office/officeart/2005/8/layout/target3"/>
    <dgm:cxn modelId="{A908A052-16D2-4FD0-82C8-C6C6B9DA9226}" type="presParOf" srcId="{F5A33EE1-D95A-4C54-B6AC-34F0B33CFD10}" destId="{D4E7B512-BF0F-4F6B-861C-20E06B1E5EBE}" srcOrd="4" destOrd="0" presId="urn:microsoft.com/office/officeart/2005/8/layout/target3"/>
    <dgm:cxn modelId="{3EBDC77B-4DBC-408D-9AFA-4D5F0A6AEE20}" type="presParOf" srcId="{F5A33EE1-D95A-4C54-B6AC-34F0B33CFD10}" destId="{61FEFA8D-32AF-46E1-AD01-0E4492911782}" srcOrd="5" destOrd="0" presId="urn:microsoft.com/office/officeart/2005/8/layout/target3"/>
    <dgm:cxn modelId="{7E3DD47A-D289-4C3F-9168-941961635FEF}" type="presParOf" srcId="{F5A33EE1-D95A-4C54-B6AC-34F0B33CFD10}" destId="{D9129D8A-23C5-4349-B7E8-640266B138F8}" srcOrd="6" destOrd="0" presId="urn:microsoft.com/office/officeart/2005/8/layout/target3"/>
    <dgm:cxn modelId="{0A07D5ED-B325-4737-96AC-6BBDF477A717}" type="presParOf" srcId="{F5A33EE1-D95A-4C54-B6AC-34F0B33CFD10}" destId="{9DEF8E3B-37D9-457B-8097-87B8C9EEC94B}" srcOrd="7" destOrd="0" presId="urn:microsoft.com/office/officeart/2005/8/layout/target3"/>
    <dgm:cxn modelId="{56CD578C-3BDC-4058-988A-75957A1054FD}" type="presParOf" srcId="{F5A33EE1-D95A-4C54-B6AC-34F0B33CFD10}" destId="{1BFC742A-A445-4C4A-97D4-994B26230465}" srcOrd="8" destOrd="0" presId="urn:microsoft.com/office/officeart/2005/8/layout/target3"/>
    <dgm:cxn modelId="{10039EDF-6B48-42A8-BA9A-FA102B20DE9D}" type="presParOf" srcId="{F5A33EE1-D95A-4C54-B6AC-34F0B33CFD10}" destId="{79CB2089-27CD-44FA-A151-50F6EB096B99}" srcOrd="9" destOrd="0" presId="urn:microsoft.com/office/officeart/2005/8/layout/target3"/>
  </dgm:cxnLst>
  <dgm:bg/>
  <dgm:whole/>
</dgm:dataModel>
</file>

<file path=ppt/diagrams/data19.xml><?xml version="1.0" encoding="utf-8"?>
<dgm:dataModel xmlns:dgm="http://schemas.openxmlformats.org/drawingml/2006/diagram" xmlns:a="http://schemas.openxmlformats.org/drawingml/2006/main">
  <dgm:ptLst>
    <dgm:pt modelId="{6C4A7E1E-1317-4608-AA7B-C368524A15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4A3AF3-CCB4-4352-BE96-D2162052D347}">
      <dgm:prSet/>
      <dgm:spPr/>
      <dgm:t>
        <a:bodyPr/>
        <a:lstStyle/>
        <a:p>
          <a:pPr rtl="0"/>
          <a:r>
            <a:rPr lang="en-US" b="1" dirty="0" smtClean="0"/>
            <a:t>Funds for Awareness, survey, visits etc @Rs. 10000.00 per village </a:t>
          </a:r>
          <a:endParaRPr lang="en-IN" dirty="0"/>
        </a:p>
      </dgm:t>
    </dgm:pt>
    <dgm:pt modelId="{9F2CFB14-5DD7-4848-8A7B-874B9FFC7ABE}" type="parTrans" cxnId="{F223CE83-D54F-47D8-B3B0-FAD0604E921E}">
      <dgm:prSet/>
      <dgm:spPr/>
      <dgm:t>
        <a:bodyPr/>
        <a:lstStyle/>
        <a:p>
          <a:endParaRPr lang="en-US"/>
        </a:p>
      </dgm:t>
    </dgm:pt>
    <dgm:pt modelId="{C11274CF-E830-4288-AA66-295CDF80877C}" type="sibTrans" cxnId="{F223CE83-D54F-47D8-B3B0-FAD0604E921E}">
      <dgm:prSet/>
      <dgm:spPr/>
      <dgm:t>
        <a:bodyPr/>
        <a:lstStyle/>
        <a:p>
          <a:endParaRPr lang="en-US"/>
        </a:p>
      </dgm:t>
    </dgm:pt>
    <dgm:pt modelId="{384DB485-49C3-4999-B45C-FB4A74172DEA}">
      <dgm:prSet/>
      <dgm:spPr/>
      <dgm:t>
        <a:bodyPr/>
        <a:lstStyle/>
        <a:p>
          <a:pPr rtl="0"/>
          <a:r>
            <a:rPr lang="en-US" b="1" dirty="0" smtClean="0"/>
            <a:t>Technology Development Rs. 1.0 </a:t>
          </a:r>
          <a:r>
            <a:rPr lang="en-US" b="1" dirty="0" err="1" smtClean="0"/>
            <a:t>lakh</a:t>
          </a:r>
          <a:r>
            <a:rPr lang="en-US" b="1" dirty="0" smtClean="0"/>
            <a:t> per technology</a:t>
          </a:r>
          <a:endParaRPr lang="en-IN" dirty="0"/>
        </a:p>
      </dgm:t>
    </dgm:pt>
    <dgm:pt modelId="{9026B5B5-993C-4A37-B56E-147469D01CB5}" type="parTrans" cxnId="{4C3A1792-0AA6-4011-BDF8-4EF7AB743B6B}">
      <dgm:prSet/>
      <dgm:spPr/>
      <dgm:t>
        <a:bodyPr/>
        <a:lstStyle/>
        <a:p>
          <a:endParaRPr lang="en-US"/>
        </a:p>
      </dgm:t>
    </dgm:pt>
    <dgm:pt modelId="{E88F8E26-CA3F-460F-9E96-D4340FCE417C}" type="sibTrans" cxnId="{4C3A1792-0AA6-4011-BDF8-4EF7AB743B6B}">
      <dgm:prSet/>
      <dgm:spPr/>
      <dgm:t>
        <a:bodyPr/>
        <a:lstStyle/>
        <a:p>
          <a:endParaRPr lang="en-US"/>
        </a:p>
      </dgm:t>
    </dgm:pt>
    <dgm:pt modelId="{04C06E62-5352-49EB-9E8A-6EBFB69A0D31}">
      <dgm:prSet/>
      <dgm:spPr/>
      <dgm:t>
        <a:bodyPr/>
        <a:lstStyle/>
        <a:p>
          <a:pPr rtl="0"/>
          <a:r>
            <a:rPr lang="en-US" b="1" dirty="0" smtClean="0"/>
            <a:t>Customization of solution Rs. 50000.00 per solution</a:t>
          </a:r>
          <a:endParaRPr lang="en-IN" dirty="0"/>
        </a:p>
      </dgm:t>
    </dgm:pt>
    <dgm:pt modelId="{D8C472F4-9818-4143-92D8-265E3715D3D6}" type="parTrans" cxnId="{1464A556-555F-406B-B4C0-E736CE66CD47}">
      <dgm:prSet/>
      <dgm:spPr/>
      <dgm:t>
        <a:bodyPr/>
        <a:lstStyle/>
        <a:p>
          <a:endParaRPr lang="en-US"/>
        </a:p>
      </dgm:t>
    </dgm:pt>
    <dgm:pt modelId="{F9795CA1-F99B-4BF1-8E56-FC9E5CDC878F}" type="sibTrans" cxnId="{1464A556-555F-406B-B4C0-E736CE66CD47}">
      <dgm:prSet/>
      <dgm:spPr/>
      <dgm:t>
        <a:bodyPr/>
        <a:lstStyle/>
        <a:p>
          <a:endParaRPr lang="en-US"/>
        </a:p>
      </dgm:t>
    </dgm:pt>
    <dgm:pt modelId="{37244C66-D395-4E6D-B046-1B84B539E114}">
      <dgm:prSet/>
      <dgm:spPr/>
      <dgm:t>
        <a:bodyPr/>
        <a:lstStyle/>
        <a:p>
          <a:pPr rtl="0"/>
          <a:r>
            <a:rPr lang="en-US" b="1" dirty="0" smtClean="0"/>
            <a:t>Future Possibilities in Pipeline</a:t>
          </a:r>
          <a:endParaRPr lang="en-IN" dirty="0"/>
        </a:p>
      </dgm:t>
    </dgm:pt>
    <dgm:pt modelId="{23B4365D-8BDF-4720-8849-1640C9AA3FCF}" type="parTrans" cxnId="{D4750CEB-8DA2-4D91-95DF-66FD7940E9C2}">
      <dgm:prSet/>
      <dgm:spPr/>
      <dgm:t>
        <a:bodyPr/>
        <a:lstStyle/>
        <a:p>
          <a:endParaRPr lang="en-US"/>
        </a:p>
      </dgm:t>
    </dgm:pt>
    <dgm:pt modelId="{B9016A41-CFDA-4010-8700-9CE56D6C6DA7}" type="sibTrans" cxnId="{D4750CEB-8DA2-4D91-95DF-66FD7940E9C2}">
      <dgm:prSet/>
      <dgm:spPr/>
      <dgm:t>
        <a:bodyPr/>
        <a:lstStyle/>
        <a:p>
          <a:endParaRPr lang="en-US"/>
        </a:p>
      </dgm:t>
    </dgm:pt>
    <dgm:pt modelId="{B931B45E-D698-41AF-B5FD-652518D9CE4E}">
      <dgm:prSet/>
      <dgm:spPr/>
      <dgm:t>
        <a:bodyPr/>
        <a:lstStyle/>
        <a:p>
          <a:pPr rtl="0"/>
          <a:r>
            <a:rPr lang="en-US" b="1" dirty="0" smtClean="0"/>
            <a:t>Perennial Assistance funds for multiple developmental work Rs. 1.75 </a:t>
          </a:r>
          <a:r>
            <a:rPr lang="en-US" b="1" dirty="0" err="1" smtClean="0"/>
            <a:t>lakhs</a:t>
          </a:r>
          <a:r>
            <a:rPr lang="en-US" b="1" dirty="0" smtClean="0"/>
            <a:t> </a:t>
          </a:r>
          <a:r>
            <a:rPr lang="en-US" b="1" dirty="0" smtClean="0"/>
            <a:t>to selected PIs</a:t>
          </a:r>
          <a:endParaRPr lang="en-IN" dirty="0"/>
        </a:p>
      </dgm:t>
    </dgm:pt>
    <dgm:pt modelId="{9A6AAA50-938B-4F8A-AA4F-E29977CF7933}" type="parTrans" cxnId="{D47971B8-8025-4BA8-AE2F-599DE45BA525}">
      <dgm:prSet/>
      <dgm:spPr/>
      <dgm:t>
        <a:bodyPr/>
        <a:lstStyle/>
        <a:p>
          <a:endParaRPr lang="en-US"/>
        </a:p>
      </dgm:t>
    </dgm:pt>
    <dgm:pt modelId="{DC68757B-E6F1-423D-9857-4D32764BEDC2}" type="sibTrans" cxnId="{D47971B8-8025-4BA8-AE2F-599DE45BA525}">
      <dgm:prSet/>
      <dgm:spPr/>
      <dgm:t>
        <a:bodyPr/>
        <a:lstStyle/>
        <a:p>
          <a:endParaRPr lang="en-US"/>
        </a:p>
      </dgm:t>
    </dgm:pt>
    <dgm:pt modelId="{EBE8FAE7-DAD1-4693-8A8F-9E32FB1782FA}">
      <dgm:prSet/>
      <dgm:spPr/>
      <dgm:t>
        <a:bodyPr/>
        <a:lstStyle/>
        <a:p>
          <a:pPr rtl="0"/>
          <a:r>
            <a:rPr lang="en-US" b="1" dirty="0" smtClean="0"/>
            <a:t>Incentivizing Appreciation funds 10% of the generated funds</a:t>
          </a:r>
          <a:endParaRPr lang="en-IN" dirty="0"/>
        </a:p>
      </dgm:t>
    </dgm:pt>
    <dgm:pt modelId="{1402DF5E-ADCE-42FF-9A3F-F9B07C88410B}" type="parTrans" cxnId="{59034443-45A5-4AA0-817D-902685A50397}">
      <dgm:prSet/>
      <dgm:spPr/>
      <dgm:t>
        <a:bodyPr/>
        <a:lstStyle/>
        <a:p>
          <a:endParaRPr lang="en-US"/>
        </a:p>
      </dgm:t>
    </dgm:pt>
    <dgm:pt modelId="{AABC2F7F-80EA-448C-927B-6A3AECF5B1AA}" type="sibTrans" cxnId="{59034443-45A5-4AA0-817D-902685A50397}">
      <dgm:prSet/>
      <dgm:spPr/>
      <dgm:t>
        <a:bodyPr/>
        <a:lstStyle/>
        <a:p>
          <a:endParaRPr lang="en-US"/>
        </a:p>
      </dgm:t>
    </dgm:pt>
    <dgm:pt modelId="{2890F9E6-345C-4662-94AB-54095B1880BE}" type="pres">
      <dgm:prSet presAssocID="{6C4A7E1E-1317-4608-AA7B-C368524A15E5}" presName="linear" presStyleCnt="0">
        <dgm:presLayoutVars>
          <dgm:animLvl val="lvl"/>
          <dgm:resizeHandles val="exact"/>
        </dgm:presLayoutVars>
      </dgm:prSet>
      <dgm:spPr/>
      <dgm:t>
        <a:bodyPr/>
        <a:lstStyle/>
        <a:p>
          <a:endParaRPr lang="en-IN"/>
        </a:p>
      </dgm:t>
    </dgm:pt>
    <dgm:pt modelId="{3A0E486E-E1C5-474E-9319-147B092506F5}" type="pres">
      <dgm:prSet presAssocID="{3A4A3AF3-CCB4-4352-BE96-D2162052D347}" presName="parentText" presStyleLbl="node1" presStyleIdx="0" presStyleCnt="4">
        <dgm:presLayoutVars>
          <dgm:chMax val="0"/>
          <dgm:bulletEnabled val="1"/>
        </dgm:presLayoutVars>
      </dgm:prSet>
      <dgm:spPr/>
      <dgm:t>
        <a:bodyPr/>
        <a:lstStyle/>
        <a:p>
          <a:endParaRPr lang="en-IN"/>
        </a:p>
      </dgm:t>
    </dgm:pt>
    <dgm:pt modelId="{551FD68C-992F-4896-808C-2EB3CCE77B37}" type="pres">
      <dgm:prSet presAssocID="{C11274CF-E830-4288-AA66-295CDF80877C}" presName="spacer" presStyleCnt="0"/>
      <dgm:spPr/>
    </dgm:pt>
    <dgm:pt modelId="{91A64D91-2736-4134-8DAA-645EA7ABCCD5}" type="pres">
      <dgm:prSet presAssocID="{384DB485-49C3-4999-B45C-FB4A74172DEA}" presName="parentText" presStyleLbl="node1" presStyleIdx="1" presStyleCnt="4">
        <dgm:presLayoutVars>
          <dgm:chMax val="0"/>
          <dgm:bulletEnabled val="1"/>
        </dgm:presLayoutVars>
      </dgm:prSet>
      <dgm:spPr/>
      <dgm:t>
        <a:bodyPr/>
        <a:lstStyle/>
        <a:p>
          <a:endParaRPr lang="en-IN"/>
        </a:p>
      </dgm:t>
    </dgm:pt>
    <dgm:pt modelId="{2E774D15-A0B2-433F-95A3-D12C07A95F3C}" type="pres">
      <dgm:prSet presAssocID="{E88F8E26-CA3F-460F-9E96-D4340FCE417C}" presName="spacer" presStyleCnt="0"/>
      <dgm:spPr/>
    </dgm:pt>
    <dgm:pt modelId="{F7009711-0CC3-4E87-B633-3E7831E0061A}" type="pres">
      <dgm:prSet presAssocID="{04C06E62-5352-49EB-9E8A-6EBFB69A0D31}" presName="parentText" presStyleLbl="node1" presStyleIdx="2" presStyleCnt="4">
        <dgm:presLayoutVars>
          <dgm:chMax val="0"/>
          <dgm:bulletEnabled val="1"/>
        </dgm:presLayoutVars>
      </dgm:prSet>
      <dgm:spPr/>
      <dgm:t>
        <a:bodyPr/>
        <a:lstStyle/>
        <a:p>
          <a:endParaRPr lang="en-IN"/>
        </a:p>
      </dgm:t>
    </dgm:pt>
    <dgm:pt modelId="{127827B6-EDAE-4543-9F01-CA12E58B48C0}" type="pres">
      <dgm:prSet presAssocID="{F9795CA1-F99B-4BF1-8E56-FC9E5CDC878F}" presName="spacer" presStyleCnt="0"/>
      <dgm:spPr/>
    </dgm:pt>
    <dgm:pt modelId="{69030AC4-DF8C-4BA0-A83A-20E0B47744DB}" type="pres">
      <dgm:prSet presAssocID="{37244C66-D395-4E6D-B046-1B84B539E114}" presName="parentText" presStyleLbl="node1" presStyleIdx="3" presStyleCnt="4">
        <dgm:presLayoutVars>
          <dgm:chMax val="0"/>
          <dgm:bulletEnabled val="1"/>
        </dgm:presLayoutVars>
      </dgm:prSet>
      <dgm:spPr/>
      <dgm:t>
        <a:bodyPr/>
        <a:lstStyle/>
        <a:p>
          <a:endParaRPr lang="en-IN"/>
        </a:p>
      </dgm:t>
    </dgm:pt>
    <dgm:pt modelId="{0CBD49E7-E6D5-4272-B199-0BC0B660138B}" type="pres">
      <dgm:prSet presAssocID="{37244C66-D395-4E6D-B046-1B84B539E114}" presName="childText" presStyleLbl="revTx" presStyleIdx="0" presStyleCnt="1">
        <dgm:presLayoutVars>
          <dgm:bulletEnabled val="1"/>
        </dgm:presLayoutVars>
      </dgm:prSet>
      <dgm:spPr/>
      <dgm:t>
        <a:bodyPr/>
        <a:lstStyle/>
        <a:p>
          <a:endParaRPr lang="en-IN"/>
        </a:p>
      </dgm:t>
    </dgm:pt>
  </dgm:ptLst>
  <dgm:cxnLst>
    <dgm:cxn modelId="{117B1618-1EF0-46BC-8161-117FBE868644}" type="presOf" srcId="{3A4A3AF3-CCB4-4352-BE96-D2162052D347}" destId="{3A0E486E-E1C5-474E-9319-147B092506F5}" srcOrd="0" destOrd="0" presId="urn:microsoft.com/office/officeart/2005/8/layout/vList2"/>
    <dgm:cxn modelId="{4C3A1792-0AA6-4011-BDF8-4EF7AB743B6B}" srcId="{6C4A7E1E-1317-4608-AA7B-C368524A15E5}" destId="{384DB485-49C3-4999-B45C-FB4A74172DEA}" srcOrd="1" destOrd="0" parTransId="{9026B5B5-993C-4A37-B56E-147469D01CB5}" sibTransId="{E88F8E26-CA3F-460F-9E96-D4340FCE417C}"/>
    <dgm:cxn modelId="{F223CE83-D54F-47D8-B3B0-FAD0604E921E}" srcId="{6C4A7E1E-1317-4608-AA7B-C368524A15E5}" destId="{3A4A3AF3-CCB4-4352-BE96-D2162052D347}" srcOrd="0" destOrd="0" parTransId="{9F2CFB14-5DD7-4848-8A7B-874B9FFC7ABE}" sibTransId="{C11274CF-E830-4288-AA66-295CDF80877C}"/>
    <dgm:cxn modelId="{D05ADA68-E9A7-40C7-9393-9F7CE3E13F4A}" type="presOf" srcId="{EBE8FAE7-DAD1-4693-8A8F-9E32FB1782FA}" destId="{0CBD49E7-E6D5-4272-B199-0BC0B660138B}" srcOrd="0" destOrd="1" presId="urn:microsoft.com/office/officeart/2005/8/layout/vList2"/>
    <dgm:cxn modelId="{3D889040-E7E9-4ABF-9F42-23492C288D84}" type="presOf" srcId="{6C4A7E1E-1317-4608-AA7B-C368524A15E5}" destId="{2890F9E6-345C-4662-94AB-54095B1880BE}" srcOrd="0" destOrd="0" presId="urn:microsoft.com/office/officeart/2005/8/layout/vList2"/>
    <dgm:cxn modelId="{59034443-45A5-4AA0-817D-902685A50397}" srcId="{37244C66-D395-4E6D-B046-1B84B539E114}" destId="{EBE8FAE7-DAD1-4693-8A8F-9E32FB1782FA}" srcOrd="1" destOrd="0" parTransId="{1402DF5E-ADCE-42FF-9A3F-F9B07C88410B}" sibTransId="{AABC2F7F-80EA-448C-927B-6A3AECF5B1AA}"/>
    <dgm:cxn modelId="{D4750CEB-8DA2-4D91-95DF-66FD7940E9C2}" srcId="{6C4A7E1E-1317-4608-AA7B-C368524A15E5}" destId="{37244C66-D395-4E6D-B046-1B84B539E114}" srcOrd="3" destOrd="0" parTransId="{23B4365D-8BDF-4720-8849-1640C9AA3FCF}" sibTransId="{B9016A41-CFDA-4010-8700-9CE56D6C6DA7}"/>
    <dgm:cxn modelId="{FBE5F814-9580-4A60-A735-F69DE3CEC3BF}" type="presOf" srcId="{04C06E62-5352-49EB-9E8A-6EBFB69A0D31}" destId="{F7009711-0CC3-4E87-B633-3E7831E0061A}" srcOrd="0" destOrd="0" presId="urn:microsoft.com/office/officeart/2005/8/layout/vList2"/>
    <dgm:cxn modelId="{8EEFB77F-A5C1-45AC-B444-E0D71861159A}" type="presOf" srcId="{B931B45E-D698-41AF-B5FD-652518D9CE4E}" destId="{0CBD49E7-E6D5-4272-B199-0BC0B660138B}" srcOrd="0" destOrd="0" presId="urn:microsoft.com/office/officeart/2005/8/layout/vList2"/>
    <dgm:cxn modelId="{81167E05-2B45-4178-A978-FE2EC138287E}" type="presOf" srcId="{37244C66-D395-4E6D-B046-1B84B539E114}" destId="{69030AC4-DF8C-4BA0-A83A-20E0B47744DB}" srcOrd="0" destOrd="0" presId="urn:microsoft.com/office/officeart/2005/8/layout/vList2"/>
    <dgm:cxn modelId="{1464A556-555F-406B-B4C0-E736CE66CD47}" srcId="{6C4A7E1E-1317-4608-AA7B-C368524A15E5}" destId="{04C06E62-5352-49EB-9E8A-6EBFB69A0D31}" srcOrd="2" destOrd="0" parTransId="{D8C472F4-9818-4143-92D8-265E3715D3D6}" sibTransId="{F9795CA1-F99B-4BF1-8E56-FC9E5CDC878F}"/>
    <dgm:cxn modelId="{64E3FBB7-E858-442F-9925-83312067CDAF}" type="presOf" srcId="{384DB485-49C3-4999-B45C-FB4A74172DEA}" destId="{91A64D91-2736-4134-8DAA-645EA7ABCCD5}" srcOrd="0" destOrd="0" presId="urn:microsoft.com/office/officeart/2005/8/layout/vList2"/>
    <dgm:cxn modelId="{D47971B8-8025-4BA8-AE2F-599DE45BA525}" srcId="{37244C66-D395-4E6D-B046-1B84B539E114}" destId="{B931B45E-D698-41AF-B5FD-652518D9CE4E}" srcOrd="0" destOrd="0" parTransId="{9A6AAA50-938B-4F8A-AA4F-E29977CF7933}" sibTransId="{DC68757B-E6F1-423D-9857-4D32764BEDC2}"/>
    <dgm:cxn modelId="{5EE57937-10EA-4327-96DF-D47A91784D30}" type="presParOf" srcId="{2890F9E6-345C-4662-94AB-54095B1880BE}" destId="{3A0E486E-E1C5-474E-9319-147B092506F5}" srcOrd="0" destOrd="0" presId="urn:microsoft.com/office/officeart/2005/8/layout/vList2"/>
    <dgm:cxn modelId="{8EEB52DE-683F-49FB-BCAB-0BBB7E518DD3}" type="presParOf" srcId="{2890F9E6-345C-4662-94AB-54095B1880BE}" destId="{551FD68C-992F-4896-808C-2EB3CCE77B37}" srcOrd="1" destOrd="0" presId="urn:microsoft.com/office/officeart/2005/8/layout/vList2"/>
    <dgm:cxn modelId="{54DBBA6F-D3AA-4DC7-80AF-2EEE5504272C}" type="presParOf" srcId="{2890F9E6-345C-4662-94AB-54095B1880BE}" destId="{91A64D91-2736-4134-8DAA-645EA7ABCCD5}" srcOrd="2" destOrd="0" presId="urn:microsoft.com/office/officeart/2005/8/layout/vList2"/>
    <dgm:cxn modelId="{024CB16A-4025-4A12-B8F7-15A72724A2F8}" type="presParOf" srcId="{2890F9E6-345C-4662-94AB-54095B1880BE}" destId="{2E774D15-A0B2-433F-95A3-D12C07A95F3C}" srcOrd="3" destOrd="0" presId="urn:microsoft.com/office/officeart/2005/8/layout/vList2"/>
    <dgm:cxn modelId="{7796CBFE-7EF9-49BB-9C9B-CA05DD35F994}" type="presParOf" srcId="{2890F9E6-345C-4662-94AB-54095B1880BE}" destId="{F7009711-0CC3-4E87-B633-3E7831E0061A}" srcOrd="4" destOrd="0" presId="urn:microsoft.com/office/officeart/2005/8/layout/vList2"/>
    <dgm:cxn modelId="{09687AB2-3EE4-446C-988E-B737E5A26D08}" type="presParOf" srcId="{2890F9E6-345C-4662-94AB-54095B1880BE}" destId="{127827B6-EDAE-4543-9F01-CA12E58B48C0}" srcOrd="5" destOrd="0" presId="urn:microsoft.com/office/officeart/2005/8/layout/vList2"/>
    <dgm:cxn modelId="{A5469615-6D12-46CD-A68A-B5B48D193A72}" type="presParOf" srcId="{2890F9E6-345C-4662-94AB-54095B1880BE}" destId="{69030AC4-DF8C-4BA0-A83A-20E0B47744DB}" srcOrd="6" destOrd="0" presId="urn:microsoft.com/office/officeart/2005/8/layout/vList2"/>
    <dgm:cxn modelId="{190A41BE-A8CA-4616-8417-6A62676D6B96}" type="presParOf" srcId="{2890F9E6-345C-4662-94AB-54095B1880BE}" destId="{0CBD49E7-E6D5-4272-B199-0BC0B660138B}" srcOrd="7"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0EC35F93-3CF9-4AD1-AD5F-5102B8F321EA}" type="doc">
      <dgm:prSet loTypeId="urn:microsoft.com/office/officeart/2005/8/layout/cycle7" loCatId="cycle" qsTypeId="urn:microsoft.com/office/officeart/2005/8/quickstyle/simple5" qsCatId="simple" csTypeId="urn:microsoft.com/office/officeart/2005/8/colors/colorful1#1" csCatId="colorful" phldr="1"/>
      <dgm:spPr/>
      <dgm:t>
        <a:bodyPr/>
        <a:lstStyle/>
        <a:p>
          <a:endParaRPr lang="en-US"/>
        </a:p>
      </dgm:t>
    </dgm:pt>
    <dgm:pt modelId="{DB18A343-3541-467B-B4EA-943C2B4D770D}">
      <dgm:prSet custT="1"/>
      <dgm:spPr/>
      <dgm:t>
        <a:bodyPr/>
        <a:lstStyle/>
        <a:p>
          <a:pPr rtl="0"/>
          <a:r>
            <a:rPr lang="en-IN" sz="2200" b="1" dirty="0" smtClean="0"/>
            <a:t>Coordination among educational institutions, implementation agencies and the grass root level stakeholders</a:t>
          </a:r>
          <a:endParaRPr lang="en-IN" sz="2200" b="1" dirty="0"/>
        </a:p>
      </dgm:t>
    </dgm:pt>
    <dgm:pt modelId="{EA5E24BE-214F-4D33-9D94-03C27F13EEA9}" type="parTrans" cxnId="{B66AA880-BA68-48D6-BC86-EABAC4C6DBEB}">
      <dgm:prSet/>
      <dgm:spPr/>
      <dgm:t>
        <a:bodyPr/>
        <a:lstStyle/>
        <a:p>
          <a:endParaRPr lang="en-US"/>
        </a:p>
      </dgm:t>
    </dgm:pt>
    <dgm:pt modelId="{E40EA43A-FD71-40F1-92D7-C82BDC3E8542}" type="sibTrans" cxnId="{B66AA880-BA68-48D6-BC86-EABAC4C6DBEB}">
      <dgm:prSet/>
      <dgm:spPr/>
      <dgm:t>
        <a:bodyPr/>
        <a:lstStyle/>
        <a:p>
          <a:endParaRPr lang="en-US"/>
        </a:p>
      </dgm:t>
    </dgm:pt>
    <dgm:pt modelId="{BBBE920B-8F6F-4ED4-970D-934BE2AED393}">
      <dgm:prSet/>
      <dgm:spPr/>
      <dgm:t>
        <a:bodyPr/>
        <a:lstStyle/>
        <a:p>
          <a:pPr rtl="0"/>
          <a:r>
            <a:rPr lang="en-IN" b="1" dirty="0" smtClean="0"/>
            <a:t>Effective participation in the holistic development of rural clusters using</a:t>
          </a:r>
          <a:endParaRPr lang="en-IN" b="1" dirty="0"/>
        </a:p>
      </dgm:t>
    </dgm:pt>
    <dgm:pt modelId="{7B191C36-DA2B-4240-929E-998B04CE08D3}" type="parTrans" cxnId="{D548CC54-DAF7-4630-BA8A-A20BE1DD503D}">
      <dgm:prSet/>
      <dgm:spPr/>
      <dgm:t>
        <a:bodyPr/>
        <a:lstStyle/>
        <a:p>
          <a:endParaRPr lang="en-US"/>
        </a:p>
      </dgm:t>
    </dgm:pt>
    <dgm:pt modelId="{94BDD7ED-2D30-4251-8C1C-F7E1349F0750}" type="sibTrans" cxnId="{D548CC54-DAF7-4630-BA8A-A20BE1DD503D}">
      <dgm:prSet/>
      <dgm:spPr/>
      <dgm:t>
        <a:bodyPr/>
        <a:lstStyle/>
        <a:p>
          <a:endParaRPr lang="en-US"/>
        </a:p>
      </dgm:t>
    </dgm:pt>
    <dgm:pt modelId="{CD5564CE-A8F6-4BCE-B0BC-1FF464A6EF89}">
      <dgm:prSet/>
      <dgm:spPr/>
      <dgm:t>
        <a:bodyPr/>
        <a:lstStyle/>
        <a:p>
          <a:pPr rtl="0"/>
          <a:r>
            <a:rPr lang="en-IN" b="1" dirty="0" smtClean="0"/>
            <a:t>Eco-friendly sustainable technologies</a:t>
          </a:r>
          <a:endParaRPr lang="en-IN" b="1" dirty="0"/>
        </a:p>
      </dgm:t>
    </dgm:pt>
    <dgm:pt modelId="{107114B1-0C4B-44F0-A603-5B9838E5DE90}" type="parTrans" cxnId="{310A43C7-97B1-4687-A04E-42202413C524}">
      <dgm:prSet/>
      <dgm:spPr/>
      <dgm:t>
        <a:bodyPr/>
        <a:lstStyle/>
        <a:p>
          <a:endParaRPr lang="en-US"/>
        </a:p>
      </dgm:t>
    </dgm:pt>
    <dgm:pt modelId="{01A51D44-7F7F-4F8A-B116-48B0387AEF31}" type="sibTrans" cxnId="{310A43C7-97B1-4687-A04E-42202413C524}">
      <dgm:prSet/>
      <dgm:spPr/>
      <dgm:t>
        <a:bodyPr/>
        <a:lstStyle/>
        <a:p>
          <a:endParaRPr lang="en-US"/>
        </a:p>
      </dgm:t>
    </dgm:pt>
    <dgm:pt modelId="{1CB881EF-DF03-4FF5-8696-A5A095BAB52F}">
      <dgm:prSet/>
      <dgm:spPr/>
      <dgm:t>
        <a:bodyPr/>
        <a:lstStyle/>
        <a:p>
          <a:pPr rtl="0"/>
          <a:r>
            <a:rPr lang="en-IN" b="1" dirty="0" smtClean="0"/>
            <a:t>Harnessing Local resources</a:t>
          </a:r>
          <a:endParaRPr lang="en-IN" b="1" dirty="0"/>
        </a:p>
      </dgm:t>
    </dgm:pt>
    <dgm:pt modelId="{F4B67938-6C3A-4A1A-BE8F-2D80922743D6}" type="parTrans" cxnId="{FBC88257-D6A6-4930-99FC-EFA91C241D7C}">
      <dgm:prSet/>
      <dgm:spPr/>
      <dgm:t>
        <a:bodyPr/>
        <a:lstStyle/>
        <a:p>
          <a:endParaRPr lang="en-US"/>
        </a:p>
      </dgm:t>
    </dgm:pt>
    <dgm:pt modelId="{40A2B695-1DB6-4286-B2E7-6D1E36A3A0D7}" type="sibTrans" cxnId="{FBC88257-D6A6-4930-99FC-EFA91C241D7C}">
      <dgm:prSet/>
      <dgm:spPr/>
      <dgm:t>
        <a:bodyPr/>
        <a:lstStyle/>
        <a:p>
          <a:endParaRPr lang="en-US"/>
        </a:p>
      </dgm:t>
    </dgm:pt>
    <dgm:pt modelId="{0F9622A0-9DF5-4253-88CF-647734B3DDFD}">
      <dgm:prSet/>
      <dgm:spPr/>
      <dgm:t>
        <a:bodyPr/>
        <a:lstStyle/>
        <a:p>
          <a:pPr rtl="0"/>
          <a:r>
            <a:rPr lang="en-IN" b="1" dirty="0" smtClean="0"/>
            <a:t>Creating employment opportunities </a:t>
          </a:r>
          <a:endParaRPr lang="en-IN" b="1" dirty="0"/>
        </a:p>
      </dgm:t>
    </dgm:pt>
    <dgm:pt modelId="{BEF281F4-3773-4791-969C-7CC7C24ECC66}" type="parTrans" cxnId="{D713B283-8874-4EA0-9CC5-817CFF1FC79B}">
      <dgm:prSet/>
      <dgm:spPr/>
      <dgm:t>
        <a:bodyPr/>
        <a:lstStyle/>
        <a:p>
          <a:endParaRPr lang="en-US"/>
        </a:p>
      </dgm:t>
    </dgm:pt>
    <dgm:pt modelId="{10AC8C1C-6994-4B41-89DB-4B75FC2070BD}" type="sibTrans" cxnId="{D713B283-8874-4EA0-9CC5-817CFF1FC79B}">
      <dgm:prSet/>
      <dgm:spPr/>
      <dgm:t>
        <a:bodyPr/>
        <a:lstStyle/>
        <a:p>
          <a:endParaRPr lang="en-US"/>
        </a:p>
      </dgm:t>
    </dgm:pt>
    <dgm:pt modelId="{A1739E6F-D349-4D06-AF92-AD099016C3A2}">
      <dgm:prSet/>
      <dgm:spPr/>
      <dgm:t>
        <a:bodyPr/>
        <a:lstStyle/>
        <a:p>
          <a:pPr rtl="0"/>
          <a:r>
            <a:rPr lang="en-IN" b="1" dirty="0" smtClean="0"/>
            <a:t>Harnessing multifarious government schemes </a:t>
          </a:r>
          <a:endParaRPr lang="en-IN" b="1" dirty="0"/>
        </a:p>
      </dgm:t>
    </dgm:pt>
    <dgm:pt modelId="{B6D746B8-2DE8-4FD2-A49B-58C8CE369825}" type="parTrans" cxnId="{443098D2-6F58-4C40-96A7-1BE7C0AB9B75}">
      <dgm:prSet/>
      <dgm:spPr/>
      <dgm:t>
        <a:bodyPr/>
        <a:lstStyle/>
        <a:p>
          <a:endParaRPr lang="en-US"/>
        </a:p>
      </dgm:t>
    </dgm:pt>
    <dgm:pt modelId="{DE8DBDE3-4652-4C6D-B3CE-48FD8C7889B7}" type="sibTrans" cxnId="{443098D2-6F58-4C40-96A7-1BE7C0AB9B75}">
      <dgm:prSet/>
      <dgm:spPr/>
      <dgm:t>
        <a:bodyPr/>
        <a:lstStyle/>
        <a:p>
          <a:endParaRPr lang="en-US"/>
        </a:p>
      </dgm:t>
    </dgm:pt>
    <dgm:pt modelId="{9F0F9455-584A-40BE-B5F9-5F0D319FADBD}">
      <dgm:prSet/>
      <dgm:spPr/>
      <dgm:t>
        <a:bodyPr/>
        <a:lstStyle/>
        <a:p>
          <a:pPr rtl="0"/>
          <a:r>
            <a:rPr lang="en-IN" b="1" dirty="0" smtClean="0"/>
            <a:t>Customisation of existing technologies </a:t>
          </a:r>
          <a:endParaRPr lang="en-IN" b="1" dirty="0"/>
        </a:p>
      </dgm:t>
    </dgm:pt>
    <dgm:pt modelId="{B8FF9EEB-80B3-4AEC-893C-A26662D81739}" type="parTrans" cxnId="{1558AB27-964A-469A-B943-F750C1C04FB0}">
      <dgm:prSet/>
      <dgm:spPr/>
      <dgm:t>
        <a:bodyPr/>
        <a:lstStyle/>
        <a:p>
          <a:endParaRPr lang="en-US"/>
        </a:p>
      </dgm:t>
    </dgm:pt>
    <dgm:pt modelId="{2B789284-B528-43FB-A39B-B361A96030F1}" type="sibTrans" cxnId="{1558AB27-964A-469A-B943-F750C1C04FB0}">
      <dgm:prSet/>
      <dgm:spPr/>
      <dgm:t>
        <a:bodyPr/>
        <a:lstStyle/>
        <a:p>
          <a:endParaRPr lang="en-US"/>
        </a:p>
      </dgm:t>
    </dgm:pt>
    <dgm:pt modelId="{169C92AF-AD29-405E-A807-0FFCAFDC620A}">
      <dgm:prSet/>
      <dgm:spPr/>
      <dgm:t>
        <a:bodyPr/>
        <a:lstStyle/>
        <a:p>
          <a:pPr rtl="0"/>
          <a:r>
            <a:rPr lang="en-IN" b="1" dirty="0" smtClean="0"/>
            <a:t>Use of local knowledge</a:t>
          </a:r>
          <a:endParaRPr lang="en-IN" b="1" dirty="0"/>
        </a:p>
      </dgm:t>
    </dgm:pt>
    <dgm:pt modelId="{9BB61FEB-7028-4752-A84F-DEF62D4D82E0}" type="parTrans" cxnId="{88A501C6-F55A-4470-8F31-29AB5203BF2B}">
      <dgm:prSet/>
      <dgm:spPr/>
      <dgm:t>
        <a:bodyPr/>
        <a:lstStyle/>
        <a:p>
          <a:endParaRPr lang="en-US"/>
        </a:p>
      </dgm:t>
    </dgm:pt>
    <dgm:pt modelId="{8C1DCDB0-6D1D-4A39-9CFF-45373107C179}" type="sibTrans" cxnId="{88A501C6-F55A-4470-8F31-29AB5203BF2B}">
      <dgm:prSet/>
      <dgm:spPr/>
      <dgm:t>
        <a:bodyPr/>
        <a:lstStyle/>
        <a:p>
          <a:endParaRPr lang="en-US"/>
        </a:p>
      </dgm:t>
    </dgm:pt>
    <dgm:pt modelId="{8C633041-E45E-434E-80D6-5B6CC0C3E875}">
      <dgm:prSet custT="1"/>
      <dgm:spPr/>
      <dgm:t>
        <a:bodyPr/>
        <a:lstStyle/>
        <a:p>
          <a:pPr rtl="0"/>
          <a:r>
            <a:rPr lang="en-IN" sz="2400" b="1" dirty="0" smtClean="0"/>
            <a:t>Reorienting the academic curriculum and research programs in higher educational institutions</a:t>
          </a:r>
          <a:endParaRPr lang="en-IN" sz="2400" b="1" dirty="0"/>
        </a:p>
      </dgm:t>
    </dgm:pt>
    <dgm:pt modelId="{69377EF2-E670-44DC-B9F3-CCEED905085C}" type="parTrans" cxnId="{2A034062-5C57-49B4-A642-CA20BE4C90F8}">
      <dgm:prSet/>
      <dgm:spPr/>
      <dgm:t>
        <a:bodyPr/>
        <a:lstStyle/>
        <a:p>
          <a:endParaRPr lang="en-US"/>
        </a:p>
      </dgm:t>
    </dgm:pt>
    <dgm:pt modelId="{F99E8176-9F31-4182-9147-A975C676A464}" type="sibTrans" cxnId="{2A034062-5C57-49B4-A642-CA20BE4C90F8}">
      <dgm:prSet/>
      <dgm:spPr/>
      <dgm:t>
        <a:bodyPr/>
        <a:lstStyle/>
        <a:p>
          <a:endParaRPr lang="en-US"/>
        </a:p>
      </dgm:t>
    </dgm:pt>
    <dgm:pt modelId="{1F2C5C39-3810-4848-BED3-B656AAE9A943}" type="pres">
      <dgm:prSet presAssocID="{0EC35F93-3CF9-4AD1-AD5F-5102B8F321EA}" presName="Name0" presStyleCnt="0">
        <dgm:presLayoutVars>
          <dgm:dir/>
          <dgm:resizeHandles val="exact"/>
        </dgm:presLayoutVars>
      </dgm:prSet>
      <dgm:spPr/>
      <dgm:t>
        <a:bodyPr/>
        <a:lstStyle/>
        <a:p>
          <a:endParaRPr lang="en-US"/>
        </a:p>
      </dgm:t>
    </dgm:pt>
    <dgm:pt modelId="{2E5BB474-C1FA-4D9F-AD5F-6020D141D529}" type="pres">
      <dgm:prSet presAssocID="{DB18A343-3541-467B-B4EA-943C2B4D770D}" presName="node" presStyleLbl="node1" presStyleIdx="0" presStyleCnt="3" custScaleX="109328" custScaleY="127832" custRadScaleRad="85985" custRadScaleInc="2301">
        <dgm:presLayoutVars>
          <dgm:bulletEnabled val="1"/>
        </dgm:presLayoutVars>
      </dgm:prSet>
      <dgm:spPr/>
      <dgm:t>
        <a:bodyPr/>
        <a:lstStyle/>
        <a:p>
          <a:endParaRPr lang="en-US"/>
        </a:p>
      </dgm:t>
    </dgm:pt>
    <dgm:pt modelId="{0B97A791-5609-457B-8B5F-F415DE63C7CD}" type="pres">
      <dgm:prSet presAssocID="{E40EA43A-FD71-40F1-92D7-C82BDC3E8542}" presName="sibTrans" presStyleLbl="sibTrans2D1" presStyleIdx="0" presStyleCnt="3" custLinFactNeighborX="71748" custLinFactNeighborY="-4653"/>
      <dgm:spPr/>
      <dgm:t>
        <a:bodyPr/>
        <a:lstStyle/>
        <a:p>
          <a:endParaRPr lang="en-US"/>
        </a:p>
      </dgm:t>
    </dgm:pt>
    <dgm:pt modelId="{AB4F7B9B-0E5D-4DA3-8C66-0888776D378C}" type="pres">
      <dgm:prSet presAssocID="{E40EA43A-FD71-40F1-92D7-C82BDC3E8542}" presName="connectorText" presStyleLbl="sibTrans2D1" presStyleIdx="0" presStyleCnt="3"/>
      <dgm:spPr/>
      <dgm:t>
        <a:bodyPr/>
        <a:lstStyle/>
        <a:p>
          <a:endParaRPr lang="en-US"/>
        </a:p>
      </dgm:t>
    </dgm:pt>
    <dgm:pt modelId="{A99613C6-EE92-4E14-AB7C-A1A93AA51DDB}" type="pres">
      <dgm:prSet presAssocID="{BBBE920B-8F6F-4ED4-970D-934BE2AED393}" presName="node" presStyleLbl="node1" presStyleIdx="1" presStyleCnt="3" custScaleX="121547" custScaleY="137814" custRadScaleRad="92784" custRadScaleInc="-19919">
        <dgm:presLayoutVars>
          <dgm:bulletEnabled val="1"/>
        </dgm:presLayoutVars>
      </dgm:prSet>
      <dgm:spPr/>
      <dgm:t>
        <a:bodyPr/>
        <a:lstStyle/>
        <a:p>
          <a:endParaRPr lang="en-US"/>
        </a:p>
      </dgm:t>
    </dgm:pt>
    <dgm:pt modelId="{4A939AD3-BF7F-4555-A47C-B63BEC6C0183}" type="pres">
      <dgm:prSet presAssocID="{94BDD7ED-2D30-4251-8C1C-F7E1349F0750}" presName="sibTrans" presStyleLbl="sibTrans2D1" presStyleIdx="1" presStyleCnt="3"/>
      <dgm:spPr/>
      <dgm:t>
        <a:bodyPr/>
        <a:lstStyle/>
        <a:p>
          <a:endParaRPr lang="en-US"/>
        </a:p>
      </dgm:t>
    </dgm:pt>
    <dgm:pt modelId="{BA09A895-3EF0-494B-8240-B476EC0AE534}" type="pres">
      <dgm:prSet presAssocID="{94BDD7ED-2D30-4251-8C1C-F7E1349F0750}" presName="connectorText" presStyleLbl="sibTrans2D1" presStyleIdx="1" presStyleCnt="3"/>
      <dgm:spPr/>
      <dgm:t>
        <a:bodyPr/>
        <a:lstStyle/>
        <a:p>
          <a:endParaRPr lang="en-US"/>
        </a:p>
      </dgm:t>
    </dgm:pt>
    <dgm:pt modelId="{D6140629-2C5B-45A2-8432-9C7ECEDFCB7A}" type="pres">
      <dgm:prSet presAssocID="{8C633041-E45E-434E-80D6-5B6CC0C3E875}" presName="node" presStyleLbl="node1" presStyleIdx="2" presStyleCnt="3" custScaleX="114667" custScaleY="135448" custRadScaleRad="107092" custRadScaleInc="21947">
        <dgm:presLayoutVars>
          <dgm:bulletEnabled val="1"/>
        </dgm:presLayoutVars>
      </dgm:prSet>
      <dgm:spPr/>
      <dgm:t>
        <a:bodyPr/>
        <a:lstStyle/>
        <a:p>
          <a:endParaRPr lang="en-US"/>
        </a:p>
      </dgm:t>
    </dgm:pt>
    <dgm:pt modelId="{3490594D-37C8-4881-A3EA-AE136A88795A}" type="pres">
      <dgm:prSet presAssocID="{F99E8176-9F31-4182-9147-A975C676A464}" presName="sibTrans" presStyleLbl="sibTrans2D1" presStyleIdx="2" presStyleCnt="3" custLinFactX="-706" custLinFactNeighborX="-100000" custLinFactNeighborY="-6496"/>
      <dgm:spPr/>
      <dgm:t>
        <a:bodyPr/>
        <a:lstStyle/>
        <a:p>
          <a:endParaRPr lang="en-US"/>
        </a:p>
      </dgm:t>
    </dgm:pt>
    <dgm:pt modelId="{09DF37F6-4BC0-4A23-9560-7DC4D9C05AEE}" type="pres">
      <dgm:prSet presAssocID="{F99E8176-9F31-4182-9147-A975C676A464}" presName="connectorText" presStyleLbl="sibTrans2D1" presStyleIdx="2" presStyleCnt="3"/>
      <dgm:spPr/>
      <dgm:t>
        <a:bodyPr/>
        <a:lstStyle/>
        <a:p>
          <a:endParaRPr lang="en-US"/>
        </a:p>
      </dgm:t>
    </dgm:pt>
  </dgm:ptLst>
  <dgm:cxnLst>
    <dgm:cxn modelId="{E833AAC2-CB8E-4A83-AD56-4AC314DAF79E}" type="presOf" srcId="{8C633041-E45E-434E-80D6-5B6CC0C3E875}" destId="{D6140629-2C5B-45A2-8432-9C7ECEDFCB7A}" srcOrd="0" destOrd="0" presId="urn:microsoft.com/office/officeart/2005/8/layout/cycle7"/>
    <dgm:cxn modelId="{88FD64C1-DD67-4E5C-A120-F552FFE0A0FF}" type="presOf" srcId="{DB18A343-3541-467B-B4EA-943C2B4D770D}" destId="{2E5BB474-C1FA-4D9F-AD5F-6020D141D529}" srcOrd="0" destOrd="0" presId="urn:microsoft.com/office/officeart/2005/8/layout/cycle7"/>
    <dgm:cxn modelId="{3A3683D1-A006-4331-A20D-6C33F2C73910}" type="presOf" srcId="{94BDD7ED-2D30-4251-8C1C-F7E1349F0750}" destId="{BA09A895-3EF0-494B-8240-B476EC0AE534}" srcOrd="1" destOrd="0" presId="urn:microsoft.com/office/officeart/2005/8/layout/cycle7"/>
    <dgm:cxn modelId="{46C21387-0D7C-4530-B35F-1300180517CC}" type="presOf" srcId="{A1739E6F-D349-4D06-AF92-AD099016C3A2}" destId="{A99613C6-EE92-4E14-AB7C-A1A93AA51DDB}" srcOrd="0" destOrd="4" presId="urn:microsoft.com/office/officeart/2005/8/layout/cycle7"/>
    <dgm:cxn modelId="{80400D85-58CB-4C19-A7BD-9B0E01F1CEB6}" type="presOf" srcId="{BBBE920B-8F6F-4ED4-970D-934BE2AED393}" destId="{A99613C6-EE92-4E14-AB7C-A1A93AA51DDB}" srcOrd="0" destOrd="0" presId="urn:microsoft.com/office/officeart/2005/8/layout/cycle7"/>
    <dgm:cxn modelId="{1558AB27-964A-469A-B943-F750C1C04FB0}" srcId="{BBBE920B-8F6F-4ED4-970D-934BE2AED393}" destId="{9F0F9455-584A-40BE-B5F9-5F0D319FADBD}" srcOrd="4" destOrd="0" parTransId="{B8FF9EEB-80B3-4AEC-893C-A26662D81739}" sibTransId="{2B789284-B528-43FB-A39B-B361A96030F1}"/>
    <dgm:cxn modelId="{7C41F02B-406D-442F-B799-0957402C2AFA}" type="presOf" srcId="{CD5564CE-A8F6-4BCE-B0BC-1FF464A6EF89}" destId="{A99613C6-EE92-4E14-AB7C-A1A93AA51DDB}" srcOrd="0" destOrd="1" presId="urn:microsoft.com/office/officeart/2005/8/layout/cycle7"/>
    <dgm:cxn modelId="{0B700269-6C58-411B-A62B-944529E45986}" type="presOf" srcId="{9F0F9455-584A-40BE-B5F9-5F0D319FADBD}" destId="{A99613C6-EE92-4E14-AB7C-A1A93AA51DDB}" srcOrd="0" destOrd="5" presId="urn:microsoft.com/office/officeart/2005/8/layout/cycle7"/>
    <dgm:cxn modelId="{D548CC54-DAF7-4630-BA8A-A20BE1DD503D}" srcId="{0EC35F93-3CF9-4AD1-AD5F-5102B8F321EA}" destId="{BBBE920B-8F6F-4ED4-970D-934BE2AED393}" srcOrd="1" destOrd="0" parTransId="{7B191C36-DA2B-4240-929E-998B04CE08D3}" sibTransId="{94BDD7ED-2D30-4251-8C1C-F7E1349F0750}"/>
    <dgm:cxn modelId="{7464CFCA-6B9C-4882-AAB5-D998F777CEC0}" type="presOf" srcId="{169C92AF-AD29-405E-A807-0FFCAFDC620A}" destId="{A99613C6-EE92-4E14-AB7C-A1A93AA51DDB}" srcOrd="0" destOrd="6" presId="urn:microsoft.com/office/officeart/2005/8/layout/cycle7"/>
    <dgm:cxn modelId="{88A501C6-F55A-4470-8F31-29AB5203BF2B}" srcId="{BBBE920B-8F6F-4ED4-970D-934BE2AED393}" destId="{169C92AF-AD29-405E-A807-0FFCAFDC620A}" srcOrd="5" destOrd="0" parTransId="{9BB61FEB-7028-4752-A84F-DEF62D4D82E0}" sibTransId="{8C1DCDB0-6D1D-4A39-9CFF-45373107C179}"/>
    <dgm:cxn modelId="{FBC88257-D6A6-4930-99FC-EFA91C241D7C}" srcId="{BBBE920B-8F6F-4ED4-970D-934BE2AED393}" destId="{1CB881EF-DF03-4FF5-8696-A5A095BAB52F}" srcOrd="1" destOrd="0" parTransId="{F4B67938-6C3A-4A1A-BE8F-2D80922743D6}" sibTransId="{40A2B695-1DB6-4286-B2E7-6D1E36A3A0D7}"/>
    <dgm:cxn modelId="{B66AA880-BA68-48D6-BC86-EABAC4C6DBEB}" srcId="{0EC35F93-3CF9-4AD1-AD5F-5102B8F321EA}" destId="{DB18A343-3541-467B-B4EA-943C2B4D770D}" srcOrd="0" destOrd="0" parTransId="{EA5E24BE-214F-4D33-9D94-03C27F13EEA9}" sibTransId="{E40EA43A-FD71-40F1-92D7-C82BDC3E8542}"/>
    <dgm:cxn modelId="{0D9E9F8D-65B3-4DA4-98A0-C96D91DA1297}" type="presOf" srcId="{F99E8176-9F31-4182-9147-A975C676A464}" destId="{3490594D-37C8-4881-A3EA-AE136A88795A}" srcOrd="0" destOrd="0" presId="urn:microsoft.com/office/officeart/2005/8/layout/cycle7"/>
    <dgm:cxn modelId="{2A034062-5C57-49B4-A642-CA20BE4C90F8}" srcId="{0EC35F93-3CF9-4AD1-AD5F-5102B8F321EA}" destId="{8C633041-E45E-434E-80D6-5B6CC0C3E875}" srcOrd="2" destOrd="0" parTransId="{69377EF2-E670-44DC-B9F3-CCEED905085C}" sibTransId="{F99E8176-9F31-4182-9147-A975C676A464}"/>
    <dgm:cxn modelId="{310A43C7-97B1-4687-A04E-42202413C524}" srcId="{BBBE920B-8F6F-4ED4-970D-934BE2AED393}" destId="{CD5564CE-A8F6-4BCE-B0BC-1FF464A6EF89}" srcOrd="0" destOrd="0" parTransId="{107114B1-0C4B-44F0-A603-5B9838E5DE90}" sibTransId="{01A51D44-7F7F-4F8A-B116-48B0387AEF31}"/>
    <dgm:cxn modelId="{D85DC355-9885-45FA-A654-C587C1CEA2D4}" type="presOf" srcId="{E40EA43A-FD71-40F1-92D7-C82BDC3E8542}" destId="{AB4F7B9B-0E5D-4DA3-8C66-0888776D378C}" srcOrd="1" destOrd="0" presId="urn:microsoft.com/office/officeart/2005/8/layout/cycle7"/>
    <dgm:cxn modelId="{0E1A0DEB-2E1C-41CF-A3AE-A72DFC9969CD}" type="presOf" srcId="{1CB881EF-DF03-4FF5-8696-A5A095BAB52F}" destId="{A99613C6-EE92-4E14-AB7C-A1A93AA51DDB}" srcOrd="0" destOrd="2" presId="urn:microsoft.com/office/officeart/2005/8/layout/cycle7"/>
    <dgm:cxn modelId="{FD48CFA3-33BA-479D-8F34-1F78704FBE7F}" type="presOf" srcId="{E40EA43A-FD71-40F1-92D7-C82BDC3E8542}" destId="{0B97A791-5609-457B-8B5F-F415DE63C7CD}" srcOrd="0" destOrd="0" presId="urn:microsoft.com/office/officeart/2005/8/layout/cycle7"/>
    <dgm:cxn modelId="{443098D2-6F58-4C40-96A7-1BE7C0AB9B75}" srcId="{BBBE920B-8F6F-4ED4-970D-934BE2AED393}" destId="{A1739E6F-D349-4D06-AF92-AD099016C3A2}" srcOrd="3" destOrd="0" parTransId="{B6D746B8-2DE8-4FD2-A49B-58C8CE369825}" sibTransId="{DE8DBDE3-4652-4C6D-B3CE-48FD8C7889B7}"/>
    <dgm:cxn modelId="{D713B283-8874-4EA0-9CC5-817CFF1FC79B}" srcId="{BBBE920B-8F6F-4ED4-970D-934BE2AED393}" destId="{0F9622A0-9DF5-4253-88CF-647734B3DDFD}" srcOrd="2" destOrd="0" parTransId="{BEF281F4-3773-4791-969C-7CC7C24ECC66}" sibTransId="{10AC8C1C-6994-4B41-89DB-4B75FC2070BD}"/>
    <dgm:cxn modelId="{2491D6A2-42E8-41DC-977D-EB2ECCFD5BA9}" type="presOf" srcId="{0F9622A0-9DF5-4253-88CF-647734B3DDFD}" destId="{A99613C6-EE92-4E14-AB7C-A1A93AA51DDB}" srcOrd="0" destOrd="3" presId="urn:microsoft.com/office/officeart/2005/8/layout/cycle7"/>
    <dgm:cxn modelId="{D4904E79-BAB1-41A0-A90F-4BC1F444E26F}" type="presOf" srcId="{0EC35F93-3CF9-4AD1-AD5F-5102B8F321EA}" destId="{1F2C5C39-3810-4848-BED3-B656AAE9A943}" srcOrd="0" destOrd="0" presId="urn:microsoft.com/office/officeart/2005/8/layout/cycle7"/>
    <dgm:cxn modelId="{E473C65A-C03D-4C8A-B847-8CF54FB7733F}" type="presOf" srcId="{F99E8176-9F31-4182-9147-A975C676A464}" destId="{09DF37F6-4BC0-4A23-9560-7DC4D9C05AEE}" srcOrd="1" destOrd="0" presId="urn:microsoft.com/office/officeart/2005/8/layout/cycle7"/>
    <dgm:cxn modelId="{19F1F7AB-40D1-49E9-BCA6-63AE698C63BF}" type="presOf" srcId="{94BDD7ED-2D30-4251-8C1C-F7E1349F0750}" destId="{4A939AD3-BF7F-4555-A47C-B63BEC6C0183}" srcOrd="0" destOrd="0" presId="urn:microsoft.com/office/officeart/2005/8/layout/cycle7"/>
    <dgm:cxn modelId="{BEC4D4C3-8356-4A4D-9FA3-13A172D446AE}" type="presParOf" srcId="{1F2C5C39-3810-4848-BED3-B656AAE9A943}" destId="{2E5BB474-C1FA-4D9F-AD5F-6020D141D529}" srcOrd="0" destOrd="0" presId="urn:microsoft.com/office/officeart/2005/8/layout/cycle7"/>
    <dgm:cxn modelId="{21537796-4D36-4CF3-BFBC-F650CA5EBAFF}" type="presParOf" srcId="{1F2C5C39-3810-4848-BED3-B656AAE9A943}" destId="{0B97A791-5609-457B-8B5F-F415DE63C7CD}" srcOrd="1" destOrd="0" presId="urn:microsoft.com/office/officeart/2005/8/layout/cycle7"/>
    <dgm:cxn modelId="{72362D9F-C2C7-4873-A7EF-2BC5DEDE3EDA}" type="presParOf" srcId="{0B97A791-5609-457B-8B5F-F415DE63C7CD}" destId="{AB4F7B9B-0E5D-4DA3-8C66-0888776D378C}" srcOrd="0" destOrd="0" presId="urn:microsoft.com/office/officeart/2005/8/layout/cycle7"/>
    <dgm:cxn modelId="{7505D8F9-E630-49E2-9AE3-427C4298EB3E}" type="presParOf" srcId="{1F2C5C39-3810-4848-BED3-B656AAE9A943}" destId="{A99613C6-EE92-4E14-AB7C-A1A93AA51DDB}" srcOrd="2" destOrd="0" presId="urn:microsoft.com/office/officeart/2005/8/layout/cycle7"/>
    <dgm:cxn modelId="{17BF1AE4-A7EA-48D2-BE01-76598C91BB0C}" type="presParOf" srcId="{1F2C5C39-3810-4848-BED3-B656AAE9A943}" destId="{4A939AD3-BF7F-4555-A47C-B63BEC6C0183}" srcOrd="3" destOrd="0" presId="urn:microsoft.com/office/officeart/2005/8/layout/cycle7"/>
    <dgm:cxn modelId="{0ED8C12C-683A-4C89-8276-6165BE4E59C8}" type="presParOf" srcId="{4A939AD3-BF7F-4555-A47C-B63BEC6C0183}" destId="{BA09A895-3EF0-494B-8240-B476EC0AE534}" srcOrd="0" destOrd="0" presId="urn:microsoft.com/office/officeart/2005/8/layout/cycle7"/>
    <dgm:cxn modelId="{25E01FE9-3F67-4661-8A6D-3FD68DD20650}" type="presParOf" srcId="{1F2C5C39-3810-4848-BED3-B656AAE9A943}" destId="{D6140629-2C5B-45A2-8432-9C7ECEDFCB7A}" srcOrd="4" destOrd="0" presId="urn:microsoft.com/office/officeart/2005/8/layout/cycle7"/>
    <dgm:cxn modelId="{8C420094-02D4-4A84-92E6-6087F5A633F3}" type="presParOf" srcId="{1F2C5C39-3810-4848-BED3-B656AAE9A943}" destId="{3490594D-37C8-4881-A3EA-AE136A88795A}" srcOrd="5" destOrd="0" presId="urn:microsoft.com/office/officeart/2005/8/layout/cycle7"/>
    <dgm:cxn modelId="{CFEAFACB-87C0-476B-9292-223CFAEE8270}" type="presParOf" srcId="{3490594D-37C8-4881-A3EA-AE136A88795A}" destId="{09DF37F6-4BC0-4A23-9560-7DC4D9C05AEE}" srcOrd="0" destOrd="0" presId="urn:microsoft.com/office/officeart/2005/8/layout/cycle7"/>
  </dgm:cxnLst>
  <dgm:bg/>
  <dgm:whole/>
</dgm:dataModel>
</file>

<file path=ppt/diagrams/data20.xml><?xml version="1.0" encoding="utf-8"?>
<dgm:dataModel xmlns:dgm="http://schemas.openxmlformats.org/drawingml/2006/diagram" xmlns:a="http://schemas.openxmlformats.org/drawingml/2006/main">
  <dgm:ptLst>
    <dgm:pt modelId="{FA65FB24-D4D4-4CAA-9129-72C2CE47A87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IN"/>
        </a:p>
      </dgm:t>
    </dgm:pt>
    <dgm:pt modelId="{CDC39C9F-8E47-4ECD-A9BE-77A6D5E15966}">
      <dgm:prSet phldrT="[Text]" custT="1"/>
      <dgm:spPr/>
      <dgm:t>
        <a:bodyPr/>
        <a:lstStyle/>
        <a:p>
          <a:r>
            <a:rPr lang="en-IN" sz="6600" dirty="0" smtClean="0"/>
            <a:t>Subject Expert Group</a:t>
          </a:r>
          <a:endParaRPr lang="en-IN" sz="6600" dirty="0"/>
        </a:p>
      </dgm:t>
    </dgm:pt>
    <dgm:pt modelId="{C3E0489D-BB6E-480E-9B15-79DD7C9F0C3D}" type="parTrans" cxnId="{90F10D39-5C2E-4293-A564-9BC5486C30FB}">
      <dgm:prSet/>
      <dgm:spPr/>
      <dgm:t>
        <a:bodyPr/>
        <a:lstStyle/>
        <a:p>
          <a:endParaRPr lang="en-IN"/>
        </a:p>
      </dgm:t>
    </dgm:pt>
    <dgm:pt modelId="{50024125-7124-4911-BBDB-2864D09327BE}" type="sibTrans" cxnId="{90F10D39-5C2E-4293-A564-9BC5486C30FB}">
      <dgm:prSet/>
      <dgm:spPr/>
      <dgm:t>
        <a:bodyPr/>
        <a:lstStyle/>
        <a:p>
          <a:endParaRPr lang="en-IN"/>
        </a:p>
      </dgm:t>
    </dgm:pt>
    <dgm:pt modelId="{759CF799-F006-4801-A465-21E639ACAEAD}" type="pres">
      <dgm:prSet presAssocID="{FA65FB24-D4D4-4CAA-9129-72C2CE47A874}" presName="diagram" presStyleCnt="0">
        <dgm:presLayoutVars>
          <dgm:dir/>
          <dgm:resizeHandles val="exact"/>
        </dgm:presLayoutVars>
      </dgm:prSet>
      <dgm:spPr/>
      <dgm:t>
        <a:bodyPr/>
        <a:lstStyle/>
        <a:p>
          <a:endParaRPr lang="en-IN"/>
        </a:p>
      </dgm:t>
    </dgm:pt>
    <dgm:pt modelId="{63749F75-FC4A-4C7D-AA6D-8171F20C7823}" type="pres">
      <dgm:prSet presAssocID="{CDC39C9F-8E47-4ECD-A9BE-77A6D5E15966}" presName="node" presStyleLbl="node1" presStyleIdx="0" presStyleCnt="1" custScaleX="121327" custScaleY="42201" custLinFactNeighborX="0" custLinFactNeighborY="-6056">
        <dgm:presLayoutVars>
          <dgm:bulletEnabled val="1"/>
        </dgm:presLayoutVars>
      </dgm:prSet>
      <dgm:spPr/>
      <dgm:t>
        <a:bodyPr/>
        <a:lstStyle/>
        <a:p>
          <a:endParaRPr lang="en-IN"/>
        </a:p>
      </dgm:t>
    </dgm:pt>
  </dgm:ptLst>
  <dgm:cxnLst>
    <dgm:cxn modelId="{90F10D39-5C2E-4293-A564-9BC5486C30FB}" srcId="{FA65FB24-D4D4-4CAA-9129-72C2CE47A874}" destId="{CDC39C9F-8E47-4ECD-A9BE-77A6D5E15966}" srcOrd="0" destOrd="0" parTransId="{C3E0489D-BB6E-480E-9B15-79DD7C9F0C3D}" sibTransId="{50024125-7124-4911-BBDB-2864D09327BE}"/>
    <dgm:cxn modelId="{28A4D743-257D-45E8-88AC-3840FA804D84}" type="presOf" srcId="{CDC39C9F-8E47-4ECD-A9BE-77A6D5E15966}" destId="{63749F75-FC4A-4C7D-AA6D-8171F20C7823}" srcOrd="0" destOrd="0" presId="urn:microsoft.com/office/officeart/2005/8/layout/default"/>
    <dgm:cxn modelId="{71DFDBBA-F38A-4797-8CDE-5B24693B5455}" type="presOf" srcId="{FA65FB24-D4D4-4CAA-9129-72C2CE47A874}" destId="{759CF799-F006-4801-A465-21E639ACAEAD}" srcOrd="0" destOrd="0" presId="urn:microsoft.com/office/officeart/2005/8/layout/default"/>
    <dgm:cxn modelId="{319D21BB-08C8-4398-87FC-D76D3A7638BD}" type="presParOf" srcId="{759CF799-F006-4801-A465-21E639ACAEAD}" destId="{63749F75-FC4A-4C7D-AA6D-8171F20C7823}" srcOrd="0" destOrd="0" presId="urn:microsoft.com/office/officeart/2005/8/layout/default"/>
  </dgm:cxnLst>
  <dgm:bg/>
  <dgm:whole/>
</dgm:dataModel>
</file>

<file path=ppt/diagrams/data21.xml><?xml version="1.0" encoding="utf-8"?>
<dgm:dataModel xmlns:dgm="http://schemas.openxmlformats.org/drawingml/2006/diagram" xmlns:a="http://schemas.openxmlformats.org/drawingml/2006/main">
  <dgm:ptLst>
    <dgm:pt modelId="{D5B699D7-66EF-474C-81F2-8A2B2D86DC06}"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IN"/>
        </a:p>
      </dgm:t>
    </dgm:pt>
    <dgm:pt modelId="{CBDC64C3-58F3-4F4C-BE78-1AD63865536F}">
      <dgm:prSet phldrT="[Text]" custT="1"/>
      <dgm:spPr/>
      <dgm:t>
        <a:bodyPr/>
        <a:lstStyle/>
        <a:p>
          <a:pPr rtl="0"/>
          <a:r>
            <a:rPr lang="en-IN" sz="1600" b="1" i="1" u="none" dirty="0" smtClean="0">
              <a:solidFill>
                <a:schemeClr val="tx1"/>
              </a:solidFill>
            </a:rPr>
            <a:t>Rural Energy Systems</a:t>
          </a:r>
          <a:endParaRPr lang="en-IN" sz="1600" b="1" i="1" dirty="0">
            <a:solidFill>
              <a:schemeClr val="tx1"/>
            </a:solidFill>
          </a:endParaRPr>
        </a:p>
      </dgm:t>
    </dgm:pt>
    <dgm:pt modelId="{35DB2A46-DFF4-412B-AD20-0B5925505031}" type="parTrans" cxnId="{859C4046-44E0-4415-A6A0-2A6D4BF5A7DC}">
      <dgm:prSet/>
      <dgm:spPr/>
      <dgm:t>
        <a:bodyPr/>
        <a:lstStyle/>
        <a:p>
          <a:endParaRPr lang="en-IN" b="1" i="1"/>
        </a:p>
      </dgm:t>
    </dgm:pt>
    <dgm:pt modelId="{E94EE2D2-8D73-4796-9E94-EC09461052CB}" type="sibTrans" cxnId="{859C4046-44E0-4415-A6A0-2A6D4BF5A7DC}">
      <dgm:prSet/>
      <dgm:spPr/>
      <dgm:t>
        <a:bodyPr/>
        <a:lstStyle/>
        <a:p>
          <a:endParaRPr lang="en-IN" b="1" i="1"/>
        </a:p>
      </dgm:t>
    </dgm:pt>
    <dgm:pt modelId="{8C177348-1947-44D4-B5E9-3CAC6233FC32}">
      <dgm:prSet custT="1"/>
      <dgm:spPr/>
      <dgm:t>
        <a:bodyPr/>
        <a:lstStyle/>
        <a:p>
          <a:pPr rtl="0"/>
          <a:r>
            <a:rPr lang="en-IN" sz="1600" b="1" i="1" u="none" dirty="0" smtClean="0">
              <a:solidFill>
                <a:schemeClr val="tx1"/>
              </a:solidFill>
            </a:rPr>
            <a:t>Rural Craft and Artisans Development &amp; Rural Industrialization and Entrepreneurship Development</a:t>
          </a:r>
          <a:endParaRPr lang="en-IN" sz="1600" b="1" i="1" u="none" dirty="0">
            <a:solidFill>
              <a:schemeClr val="tx1"/>
            </a:solidFill>
          </a:endParaRPr>
        </a:p>
      </dgm:t>
    </dgm:pt>
    <dgm:pt modelId="{6F3252E3-5425-4971-9552-B8EBEEC0CB52}" type="parTrans" cxnId="{3BB8AD92-8D36-4309-B1B3-583EBE27E8DD}">
      <dgm:prSet/>
      <dgm:spPr/>
      <dgm:t>
        <a:bodyPr/>
        <a:lstStyle/>
        <a:p>
          <a:endParaRPr lang="en-IN" b="1" i="1"/>
        </a:p>
      </dgm:t>
    </dgm:pt>
    <dgm:pt modelId="{F3124EDF-1B34-45E2-AF09-A8B65D9C4A30}" type="sibTrans" cxnId="{3BB8AD92-8D36-4309-B1B3-583EBE27E8DD}">
      <dgm:prSet/>
      <dgm:spPr/>
      <dgm:t>
        <a:bodyPr/>
        <a:lstStyle/>
        <a:p>
          <a:endParaRPr lang="en-IN" b="1" i="1"/>
        </a:p>
      </dgm:t>
    </dgm:pt>
    <dgm:pt modelId="{B56285BF-7100-4A0E-AD8A-063F5012F1DE}">
      <dgm:prSet custT="1"/>
      <dgm:spPr/>
      <dgm:t>
        <a:bodyPr/>
        <a:lstStyle/>
        <a:p>
          <a:pPr rtl="0"/>
          <a:r>
            <a:rPr lang="en-IN" sz="1600" b="1" i="1" u="none" dirty="0" smtClean="0">
              <a:solidFill>
                <a:schemeClr val="tx1"/>
              </a:solidFill>
            </a:rPr>
            <a:t>Sanitation &amp; Solid Waste Management</a:t>
          </a:r>
          <a:endParaRPr lang="en-IN" sz="1600" b="1" i="1" u="none" dirty="0">
            <a:solidFill>
              <a:schemeClr val="tx1"/>
            </a:solidFill>
          </a:endParaRPr>
        </a:p>
      </dgm:t>
    </dgm:pt>
    <dgm:pt modelId="{1EFCBACA-7C98-48E5-B0C6-424FA202F848}" type="parTrans" cxnId="{F4F53EBF-17D2-4B68-A184-05F5618142AD}">
      <dgm:prSet/>
      <dgm:spPr/>
      <dgm:t>
        <a:bodyPr/>
        <a:lstStyle/>
        <a:p>
          <a:endParaRPr lang="en-IN" b="1" i="1"/>
        </a:p>
      </dgm:t>
    </dgm:pt>
    <dgm:pt modelId="{B2B07F36-B5D0-42EC-A922-B822E596E7CA}" type="sibTrans" cxnId="{F4F53EBF-17D2-4B68-A184-05F5618142AD}">
      <dgm:prSet/>
      <dgm:spPr/>
      <dgm:t>
        <a:bodyPr/>
        <a:lstStyle/>
        <a:p>
          <a:endParaRPr lang="en-IN" b="1" i="1"/>
        </a:p>
      </dgm:t>
    </dgm:pt>
    <dgm:pt modelId="{EB6444E6-94F8-44A9-8C3D-DAFB8BFAEA35}">
      <dgm:prSet custT="1"/>
      <dgm:spPr/>
      <dgm:t>
        <a:bodyPr/>
        <a:lstStyle/>
        <a:p>
          <a:pPr rtl="0"/>
          <a:r>
            <a:rPr lang="en-IN" sz="1600" b="1" i="1" u="none" dirty="0" smtClean="0">
              <a:solidFill>
                <a:schemeClr val="tx1"/>
              </a:solidFill>
            </a:rPr>
            <a:t>Liquid Waste Management</a:t>
          </a:r>
          <a:endParaRPr lang="en-IN" sz="1600" b="1" i="1" u="none" dirty="0">
            <a:solidFill>
              <a:schemeClr val="tx1"/>
            </a:solidFill>
          </a:endParaRPr>
        </a:p>
      </dgm:t>
    </dgm:pt>
    <dgm:pt modelId="{2ACE8BA6-D221-42F9-A77A-2391FC366443}" type="parTrans" cxnId="{93C2FC18-881C-499F-98BA-4D601BFBA944}">
      <dgm:prSet/>
      <dgm:spPr/>
      <dgm:t>
        <a:bodyPr/>
        <a:lstStyle/>
        <a:p>
          <a:endParaRPr lang="en-IN" b="1" i="1"/>
        </a:p>
      </dgm:t>
    </dgm:pt>
    <dgm:pt modelId="{0FA3CA09-D289-4900-88C8-66269CAA14E9}" type="sibTrans" cxnId="{93C2FC18-881C-499F-98BA-4D601BFBA944}">
      <dgm:prSet/>
      <dgm:spPr/>
      <dgm:t>
        <a:bodyPr/>
        <a:lstStyle/>
        <a:p>
          <a:endParaRPr lang="en-IN" b="1" i="1"/>
        </a:p>
      </dgm:t>
    </dgm:pt>
    <dgm:pt modelId="{DAE62FF6-EA76-4BA6-BBB0-9A6ACB222A02}">
      <dgm:prSet custT="1"/>
      <dgm:spPr/>
      <dgm:t>
        <a:bodyPr/>
        <a:lstStyle/>
        <a:p>
          <a:pPr rtl="0"/>
          <a:r>
            <a:rPr lang="en-IN" sz="1600" b="1" i="1" u="none" dirty="0" smtClean="0">
              <a:solidFill>
                <a:schemeClr val="tx1"/>
              </a:solidFill>
            </a:rPr>
            <a:t>Rural Infrastructure</a:t>
          </a:r>
          <a:endParaRPr lang="en-IN" sz="1600" b="1" i="1" u="none" dirty="0">
            <a:solidFill>
              <a:schemeClr val="tx1"/>
            </a:solidFill>
          </a:endParaRPr>
        </a:p>
      </dgm:t>
    </dgm:pt>
    <dgm:pt modelId="{342E2A9A-7651-4D8B-9BBF-4A552A61D165}" type="parTrans" cxnId="{F4CF4CF0-CBC4-41E1-A6E0-C912BDED5AAE}">
      <dgm:prSet/>
      <dgm:spPr/>
      <dgm:t>
        <a:bodyPr/>
        <a:lstStyle/>
        <a:p>
          <a:endParaRPr lang="en-IN" b="1" i="1"/>
        </a:p>
      </dgm:t>
    </dgm:pt>
    <dgm:pt modelId="{B9B0FBDC-FD6C-4CAB-80A8-00D3AC9DEADC}" type="sibTrans" cxnId="{F4CF4CF0-CBC4-41E1-A6E0-C912BDED5AAE}">
      <dgm:prSet/>
      <dgm:spPr/>
      <dgm:t>
        <a:bodyPr/>
        <a:lstStyle/>
        <a:p>
          <a:endParaRPr lang="en-IN" b="1" i="1"/>
        </a:p>
      </dgm:t>
    </dgm:pt>
    <dgm:pt modelId="{61699B3C-10F6-4399-A71B-7B2229CBCCE0}">
      <dgm:prSet custT="1"/>
      <dgm:spPr/>
      <dgm:t>
        <a:bodyPr/>
        <a:lstStyle/>
        <a:p>
          <a:pPr rtl="0"/>
          <a:r>
            <a:rPr lang="en-IN" sz="1600" b="1" i="1" u="none" dirty="0" smtClean="0">
              <a:solidFill>
                <a:schemeClr val="tx1"/>
              </a:solidFill>
            </a:rPr>
            <a:t>Ethos in Technical Institutions</a:t>
          </a:r>
          <a:endParaRPr lang="en-IN" sz="1600" b="1" i="1" u="none" dirty="0">
            <a:solidFill>
              <a:schemeClr val="tx1"/>
            </a:solidFill>
          </a:endParaRPr>
        </a:p>
      </dgm:t>
    </dgm:pt>
    <dgm:pt modelId="{E16C396A-1B55-4CD7-9CAE-2038BC1D1607}" type="parTrans" cxnId="{7CB5740D-8F6D-496A-AE1B-AF2CD854DA85}">
      <dgm:prSet/>
      <dgm:spPr/>
      <dgm:t>
        <a:bodyPr/>
        <a:lstStyle/>
        <a:p>
          <a:endParaRPr lang="en-IN" b="1" i="1"/>
        </a:p>
      </dgm:t>
    </dgm:pt>
    <dgm:pt modelId="{BD7A67D7-22E1-4291-9069-3351DA2ED67F}" type="sibTrans" cxnId="{7CB5740D-8F6D-496A-AE1B-AF2CD854DA85}">
      <dgm:prSet/>
      <dgm:spPr/>
      <dgm:t>
        <a:bodyPr/>
        <a:lstStyle/>
        <a:p>
          <a:endParaRPr lang="en-IN" b="1" i="1"/>
        </a:p>
      </dgm:t>
    </dgm:pt>
    <dgm:pt modelId="{A5A2C1AC-B878-4C82-AD6F-BD773FBAC769}">
      <dgm:prSet custT="1"/>
      <dgm:spPr/>
      <dgm:t>
        <a:bodyPr/>
        <a:lstStyle/>
        <a:p>
          <a:pPr rtl="0"/>
          <a:r>
            <a:rPr lang="en-IN" sz="1600" b="1" i="1" u="none" dirty="0" smtClean="0">
              <a:solidFill>
                <a:schemeClr val="tx1"/>
              </a:solidFill>
            </a:rPr>
            <a:t>Water Resource Management</a:t>
          </a:r>
          <a:endParaRPr lang="en-IN" sz="1600" b="1" i="1" u="none" dirty="0">
            <a:solidFill>
              <a:schemeClr val="tx1"/>
            </a:solidFill>
          </a:endParaRPr>
        </a:p>
      </dgm:t>
    </dgm:pt>
    <dgm:pt modelId="{867BBFF1-C0D3-4C68-9090-8D4FD7FE5C74}" type="parTrans" cxnId="{F163ABD4-CB50-42A6-BA2C-44CF9C316522}">
      <dgm:prSet/>
      <dgm:spPr/>
      <dgm:t>
        <a:bodyPr/>
        <a:lstStyle/>
        <a:p>
          <a:endParaRPr lang="en-IN" b="1" i="1"/>
        </a:p>
      </dgm:t>
    </dgm:pt>
    <dgm:pt modelId="{36BB01F4-A19D-4EA0-A5B6-E08C79B67A12}" type="sibTrans" cxnId="{F163ABD4-CB50-42A6-BA2C-44CF9C316522}">
      <dgm:prSet/>
      <dgm:spPr/>
      <dgm:t>
        <a:bodyPr/>
        <a:lstStyle/>
        <a:p>
          <a:endParaRPr lang="en-IN" b="1" i="1"/>
        </a:p>
      </dgm:t>
    </dgm:pt>
    <dgm:pt modelId="{009FF7AF-F1E4-4C5A-848B-D1CD994B7CA8}">
      <dgm:prSet custT="1"/>
      <dgm:spPr/>
      <dgm:t>
        <a:bodyPr/>
        <a:lstStyle/>
        <a:p>
          <a:pPr rtl="0"/>
          <a:r>
            <a:rPr lang="en-IN" sz="1600" b="1" i="1" u="none" dirty="0" smtClean="0">
              <a:solidFill>
                <a:schemeClr val="tx1"/>
              </a:solidFill>
            </a:rPr>
            <a:t>Sustainable Agriculture System</a:t>
          </a:r>
          <a:endParaRPr lang="en-IN" sz="1600" b="1" i="1" u="none" dirty="0">
            <a:solidFill>
              <a:schemeClr val="tx1"/>
            </a:solidFill>
          </a:endParaRPr>
        </a:p>
      </dgm:t>
    </dgm:pt>
    <dgm:pt modelId="{2332C72A-A01B-47E7-BF64-F64B64644E70}" type="parTrans" cxnId="{4838F8A0-9B75-467E-87F3-E6F62CE5F720}">
      <dgm:prSet/>
      <dgm:spPr/>
      <dgm:t>
        <a:bodyPr/>
        <a:lstStyle/>
        <a:p>
          <a:endParaRPr lang="en-IN" b="1" i="1"/>
        </a:p>
      </dgm:t>
    </dgm:pt>
    <dgm:pt modelId="{8CFA8BBC-3EAD-498C-B6F1-9514CE402DB9}" type="sibTrans" cxnId="{4838F8A0-9B75-467E-87F3-E6F62CE5F720}">
      <dgm:prSet/>
      <dgm:spPr/>
      <dgm:t>
        <a:bodyPr/>
        <a:lstStyle/>
        <a:p>
          <a:endParaRPr lang="en-IN" b="1" i="1"/>
        </a:p>
      </dgm:t>
    </dgm:pt>
    <dgm:pt modelId="{4CF6DB75-3F88-4F66-8090-53FFEEBDCD23}">
      <dgm:prSet custT="1"/>
      <dgm:spPr/>
      <dgm:t>
        <a:bodyPr/>
        <a:lstStyle/>
        <a:p>
          <a:pPr rtl="0"/>
          <a:r>
            <a:rPr lang="en-IN" sz="1600" b="1" i="1" u="none" dirty="0" smtClean="0">
              <a:solidFill>
                <a:schemeClr val="tx1"/>
              </a:solidFill>
            </a:rPr>
            <a:t>Capacity Building ,Strategy for Convergence and Implementation of Various Govt. Schemes</a:t>
          </a:r>
          <a:endParaRPr lang="en-IN" sz="1600" b="1" i="1" u="none" dirty="0">
            <a:solidFill>
              <a:schemeClr val="tx1"/>
            </a:solidFill>
          </a:endParaRPr>
        </a:p>
      </dgm:t>
    </dgm:pt>
    <dgm:pt modelId="{D60DA259-6471-46E9-AAE4-AC9564C707AA}" type="parTrans" cxnId="{B45FA897-90DC-407C-AA79-F4788B1C6F77}">
      <dgm:prSet/>
      <dgm:spPr/>
      <dgm:t>
        <a:bodyPr/>
        <a:lstStyle/>
        <a:p>
          <a:endParaRPr lang="en-IN" b="1" i="1"/>
        </a:p>
      </dgm:t>
    </dgm:pt>
    <dgm:pt modelId="{94CB2F3A-F84A-4290-BC43-3BF48892AE55}" type="sibTrans" cxnId="{B45FA897-90DC-407C-AA79-F4788B1C6F77}">
      <dgm:prSet/>
      <dgm:spPr/>
      <dgm:t>
        <a:bodyPr/>
        <a:lstStyle/>
        <a:p>
          <a:endParaRPr lang="en-IN" b="1" i="1"/>
        </a:p>
      </dgm:t>
    </dgm:pt>
    <dgm:pt modelId="{74669110-6445-4390-91F2-85F29B8D07D6}">
      <dgm:prSet custT="1"/>
      <dgm:spPr/>
      <dgm:t>
        <a:bodyPr/>
        <a:lstStyle/>
        <a:p>
          <a:pPr rtl="0"/>
          <a:r>
            <a:rPr lang="en-IN" sz="1600" b="1" i="1" u="none" dirty="0" smtClean="0">
              <a:solidFill>
                <a:schemeClr val="tx1"/>
              </a:solidFill>
            </a:rPr>
            <a:t>Curriculum Reforms and Educational Institutions Social Responsibility</a:t>
          </a:r>
          <a:endParaRPr lang="en-IN" sz="1600" b="1" i="1" u="none" dirty="0">
            <a:solidFill>
              <a:schemeClr val="tx1"/>
            </a:solidFill>
          </a:endParaRPr>
        </a:p>
      </dgm:t>
    </dgm:pt>
    <dgm:pt modelId="{A6AB4454-6899-4D99-BDAC-EF21B53CC6CC}" type="parTrans" cxnId="{5AEB912E-78E2-48E3-827F-F0BBA330E6F7}">
      <dgm:prSet/>
      <dgm:spPr/>
      <dgm:t>
        <a:bodyPr/>
        <a:lstStyle/>
        <a:p>
          <a:endParaRPr lang="en-IN" b="1" i="1"/>
        </a:p>
      </dgm:t>
    </dgm:pt>
    <dgm:pt modelId="{15E635F8-6F54-4E77-BCFD-8F50374C1750}" type="sibTrans" cxnId="{5AEB912E-78E2-48E3-827F-F0BBA330E6F7}">
      <dgm:prSet/>
      <dgm:spPr/>
      <dgm:t>
        <a:bodyPr/>
        <a:lstStyle/>
        <a:p>
          <a:endParaRPr lang="en-IN" b="1" i="1"/>
        </a:p>
      </dgm:t>
    </dgm:pt>
    <dgm:pt modelId="{0BE02410-2B5E-4541-A5E4-9F5724AC1C25}">
      <dgm:prSet custT="1"/>
      <dgm:spPr/>
      <dgm:t>
        <a:bodyPr/>
        <a:lstStyle/>
        <a:p>
          <a:pPr rtl="0"/>
          <a:r>
            <a:rPr lang="en-IN" sz="1600" b="1" i="1" u="none" dirty="0" smtClean="0">
              <a:solidFill>
                <a:schemeClr val="tx1"/>
              </a:solidFill>
            </a:rPr>
            <a:t>Participation in School Education</a:t>
          </a:r>
          <a:endParaRPr lang="en-IN" sz="1600" b="1" i="1" u="none" dirty="0">
            <a:solidFill>
              <a:schemeClr val="tx1"/>
            </a:solidFill>
          </a:endParaRPr>
        </a:p>
      </dgm:t>
    </dgm:pt>
    <dgm:pt modelId="{DABB1307-2E48-4AF2-996E-C2B973D3D82F}" type="parTrans" cxnId="{CCFBB144-732B-40BB-8F50-10290AA6C13E}">
      <dgm:prSet/>
      <dgm:spPr/>
      <dgm:t>
        <a:bodyPr/>
        <a:lstStyle/>
        <a:p>
          <a:endParaRPr lang="en-IN" b="1" i="1"/>
        </a:p>
      </dgm:t>
    </dgm:pt>
    <dgm:pt modelId="{3AE98245-46DA-4E1F-8A26-5DB1DE53D68B}" type="sibTrans" cxnId="{CCFBB144-732B-40BB-8F50-10290AA6C13E}">
      <dgm:prSet/>
      <dgm:spPr/>
      <dgm:t>
        <a:bodyPr/>
        <a:lstStyle/>
        <a:p>
          <a:endParaRPr lang="en-IN" b="1" i="1"/>
        </a:p>
      </dgm:t>
    </dgm:pt>
    <dgm:pt modelId="{70646F59-4B11-4683-9F69-3E84B10CC801}">
      <dgm:prSet custT="1"/>
      <dgm:spPr/>
      <dgm:t>
        <a:bodyPr/>
        <a:lstStyle/>
        <a:p>
          <a:pPr rtl="0"/>
          <a:r>
            <a:rPr lang="en-IN" sz="1600" b="1" i="1" u="none" dirty="0" smtClean="0">
              <a:solidFill>
                <a:schemeClr val="tx1"/>
              </a:solidFill>
            </a:rPr>
            <a:t>Others  and COVID-19</a:t>
          </a:r>
          <a:endParaRPr lang="en-IN" sz="1600" b="1" i="1" u="none" dirty="0">
            <a:solidFill>
              <a:schemeClr val="tx1"/>
            </a:solidFill>
          </a:endParaRPr>
        </a:p>
      </dgm:t>
    </dgm:pt>
    <dgm:pt modelId="{E052E847-83E8-4F6A-BB27-96E378100807}" type="parTrans" cxnId="{ABBB9AB2-40EA-429C-ADC8-EDF9B19062EC}">
      <dgm:prSet/>
      <dgm:spPr/>
      <dgm:t>
        <a:bodyPr/>
        <a:lstStyle/>
        <a:p>
          <a:endParaRPr lang="en-IN" b="1" i="1"/>
        </a:p>
      </dgm:t>
    </dgm:pt>
    <dgm:pt modelId="{04B63016-7FF7-4C39-8084-39DEAA568201}" type="sibTrans" cxnId="{ABBB9AB2-40EA-429C-ADC8-EDF9B19062EC}">
      <dgm:prSet/>
      <dgm:spPr/>
      <dgm:t>
        <a:bodyPr/>
        <a:lstStyle/>
        <a:p>
          <a:endParaRPr lang="en-IN" b="1" i="1"/>
        </a:p>
      </dgm:t>
    </dgm:pt>
    <dgm:pt modelId="{6CADC84B-D95E-4394-AF3F-F4CB7674E8F2}" type="pres">
      <dgm:prSet presAssocID="{D5B699D7-66EF-474C-81F2-8A2B2D86DC06}" presName="Name0" presStyleCnt="0">
        <dgm:presLayoutVars>
          <dgm:dir/>
          <dgm:animLvl val="lvl"/>
          <dgm:resizeHandles/>
        </dgm:presLayoutVars>
      </dgm:prSet>
      <dgm:spPr/>
      <dgm:t>
        <a:bodyPr/>
        <a:lstStyle/>
        <a:p>
          <a:endParaRPr lang="en-IN"/>
        </a:p>
      </dgm:t>
    </dgm:pt>
    <dgm:pt modelId="{58A4E0C6-CB08-4EC0-87AB-186BAFFE5819}" type="pres">
      <dgm:prSet presAssocID="{CBDC64C3-58F3-4F4C-BE78-1AD63865536F}" presName="linNode" presStyleCnt="0"/>
      <dgm:spPr/>
    </dgm:pt>
    <dgm:pt modelId="{B8DFB21F-58CE-4D70-8A30-2A7C410CBF03}" type="pres">
      <dgm:prSet presAssocID="{CBDC64C3-58F3-4F4C-BE78-1AD63865536F}" presName="parentShp" presStyleLbl="node1" presStyleIdx="0" presStyleCnt="12" custScaleX="307653">
        <dgm:presLayoutVars>
          <dgm:bulletEnabled val="1"/>
        </dgm:presLayoutVars>
      </dgm:prSet>
      <dgm:spPr/>
      <dgm:t>
        <a:bodyPr/>
        <a:lstStyle/>
        <a:p>
          <a:endParaRPr lang="en-IN"/>
        </a:p>
      </dgm:t>
    </dgm:pt>
    <dgm:pt modelId="{44CD51F0-763B-4D4C-8090-E0334F122AB7}" type="pres">
      <dgm:prSet presAssocID="{CBDC64C3-58F3-4F4C-BE78-1AD63865536F}" presName="childShp" presStyleLbl="bgAccFollowNode1" presStyleIdx="0" presStyleCnt="12" custScaleX="98643">
        <dgm:presLayoutVars>
          <dgm:bulletEnabled val="1"/>
        </dgm:presLayoutVars>
      </dgm:prSet>
      <dgm:spPr/>
    </dgm:pt>
    <dgm:pt modelId="{6D081E4F-BEAB-463E-BDDC-997A2014E943}" type="pres">
      <dgm:prSet presAssocID="{E94EE2D2-8D73-4796-9E94-EC09461052CB}" presName="spacing" presStyleCnt="0"/>
      <dgm:spPr/>
    </dgm:pt>
    <dgm:pt modelId="{CF6B2F9D-069D-4948-8E95-A5174E9C4D75}" type="pres">
      <dgm:prSet presAssocID="{8C177348-1947-44D4-B5E9-3CAC6233FC32}" presName="linNode" presStyleCnt="0"/>
      <dgm:spPr/>
    </dgm:pt>
    <dgm:pt modelId="{AD652956-B7E7-4FFA-A01A-E012CCC3233D}" type="pres">
      <dgm:prSet presAssocID="{8C177348-1947-44D4-B5E9-3CAC6233FC32}" presName="parentShp" presStyleLbl="node1" presStyleIdx="1" presStyleCnt="12" custScaleX="308546">
        <dgm:presLayoutVars>
          <dgm:bulletEnabled val="1"/>
        </dgm:presLayoutVars>
      </dgm:prSet>
      <dgm:spPr/>
      <dgm:t>
        <a:bodyPr/>
        <a:lstStyle/>
        <a:p>
          <a:endParaRPr lang="en-IN"/>
        </a:p>
      </dgm:t>
    </dgm:pt>
    <dgm:pt modelId="{49DB21A4-B20A-499A-9D6E-D55A3AF18BDB}" type="pres">
      <dgm:prSet presAssocID="{8C177348-1947-44D4-B5E9-3CAC6233FC32}" presName="childShp" presStyleLbl="bgAccFollowNode1" presStyleIdx="1" presStyleCnt="12">
        <dgm:presLayoutVars>
          <dgm:bulletEnabled val="1"/>
        </dgm:presLayoutVars>
      </dgm:prSet>
      <dgm:spPr/>
    </dgm:pt>
    <dgm:pt modelId="{23FE5E5D-8F80-42E7-8D5A-FCF15E2AA4C3}" type="pres">
      <dgm:prSet presAssocID="{F3124EDF-1B34-45E2-AF09-A8B65D9C4A30}" presName="spacing" presStyleCnt="0"/>
      <dgm:spPr/>
    </dgm:pt>
    <dgm:pt modelId="{2A25E9EB-6AF2-4476-BE5C-5A94CC5EC16E}" type="pres">
      <dgm:prSet presAssocID="{B56285BF-7100-4A0E-AD8A-063F5012F1DE}" presName="linNode" presStyleCnt="0"/>
      <dgm:spPr/>
    </dgm:pt>
    <dgm:pt modelId="{87B10B3F-33EC-4B7B-B11D-84E96413FFD1}" type="pres">
      <dgm:prSet presAssocID="{B56285BF-7100-4A0E-AD8A-063F5012F1DE}" presName="parentShp" presStyleLbl="node1" presStyleIdx="2" presStyleCnt="12" custScaleX="306083">
        <dgm:presLayoutVars>
          <dgm:bulletEnabled val="1"/>
        </dgm:presLayoutVars>
      </dgm:prSet>
      <dgm:spPr/>
      <dgm:t>
        <a:bodyPr/>
        <a:lstStyle/>
        <a:p>
          <a:endParaRPr lang="en-IN"/>
        </a:p>
      </dgm:t>
    </dgm:pt>
    <dgm:pt modelId="{3EB5DA00-CDA3-434D-96AF-FBF6A90620EB}" type="pres">
      <dgm:prSet presAssocID="{B56285BF-7100-4A0E-AD8A-063F5012F1DE}" presName="childShp" presStyleLbl="bgAccFollowNode1" presStyleIdx="2" presStyleCnt="12">
        <dgm:presLayoutVars>
          <dgm:bulletEnabled val="1"/>
        </dgm:presLayoutVars>
      </dgm:prSet>
      <dgm:spPr/>
    </dgm:pt>
    <dgm:pt modelId="{A0757C25-A3F6-4E80-960E-C908CF683DE5}" type="pres">
      <dgm:prSet presAssocID="{B2B07F36-B5D0-42EC-A922-B822E596E7CA}" presName="spacing" presStyleCnt="0"/>
      <dgm:spPr/>
    </dgm:pt>
    <dgm:pt modelId="{9458045A-3DA1-4EC2-A783-C46338DCB18F}" type="pres">
      <dgm:prSet presAssocID="{EB6444E6-94F8-44A9-8C3D-DAFB8BFAEA35}" presName="linNode" presStyleCnt="0"/>
      <dgm:spPr/>
    </dgm:pt>
    <dgm:pt modelId="{677187E3-3AC3-4C3D-B7D3-4E8F64191682}" type="pres">
      <dgm:prSet presAssocID="{EB6444E6-94F8-44A9-8C3D-DAFB8BFAEA35}" presName="parentShp" presStyleLbl="node1" presStyleIdx="3" presStyleCnt="12" custScaleX="312897">
        <dgm:presLayoutVars>
          <dgm:bulletEnabled val="1"/>
        </dgm:presLayoutVars>
      </dgm:prSet>
      <dgm:spPr/>
      <dgm:t>
        <a:bodyPr/>
        <a:lstStyle/>
        <a:p>
          <a:endParaRPr lang="en-IN"/>
        </a:p>
      </dgm:t>
    </dgm:pt>
    <dgm:pt modelId="{CCAC236F-316C-4DD8-A88C-3EBA52F1ACA5}" type="pres">
      <dgm:prSet presAssocID="{EB6444E6-94F8-44A9-8C3D-DAFB8BFAEA35}" presName="childShp" presStyleLbl="bgAccFollowNode1" presStyleIdx="3" presStyleCnt="12">
        <dgm:presLayoutVars>
          <dgm:bulletEnabled val="1"/>
        </dgm:presLayoutVars>
      </dgm:prSet>
      <dgm:spPr/>
    </dgm:pt>
    <dgm:pt modelId="{139A48DC-F4FC-4872-A020-A92FC2715849}" type="pres">
      <dgm:prSet presAssocID="{0FA3CA09-D289-4900-88C8-66269CAA14E9}" presName="spacing" presStyleCnt="0"/>
      <dgm:spPr/>
    </dgm:pt>
    <dgm:pt modelId="{62DAE1A3-9568-460E-81F1-E7E1C98061F1}" type="pres">
      <dgm:prSet presAssocID="{DAE62FF6-EA76-4BA6-BBB0-9A6ACB222A02}" presName="linNode" presStyleCnt="0"/>
      <dgm:spPr/>
    </dgm:pt>
    <dgm:pt modelId="{0DE0955F-3087-431E-AD6C-E5691A94309B}" type="pres">
      <dgm:prSet presAssocID="{DAE62FF6-EA76-4BA6-BBB0-9A6ACB222A02}" presName="parentShp" presStyleLbl="node1" presStyleIdx="4" presStyleCnt="12" custScaleX="312897">
        <dgm:presLayoutVars>
          <dgm:bulletEnabled val="1"/>
        </dgm:presLayoutVars>
      </dgm:prSet>
      <dgm:spPr/>
      <dgm:t>
        <a:bodyPr/>
        <a:lstStyle/>
        <a:p>
          <a:endParaRPr lang="en-IN"/>
        </a:p>
      </dgm:t>
    </dgm:pt>
    <dgm:pt modelId="{DC8F8867-1CBA-4E7C-8361-E5361428240C}" type="pres">
      <dgm:prSet presAssocID="{DAE62FF6-EA76-4BA6-BBB0-9A6ACB222A02}" presName="childShp" presStyleLbl="bgAccFollowNode1" presStyleIdx="4" presStyleCnt="12">
        <dgm:presLayoutVars>
          <dgm:bulletEnabled val="1"/>
        </dgm:presLayoutVars>
      </dgm:prSet>
      <dgm:spPr/>
    </dgm:pt>
    <dgm:pt modelId="{F96E8B63-FCAA-4152-A8DA-48368DFA6867}" type="pres">
      <dgm:prSet presAssocID="{B9B0FBDC-FD6C-4CAB-80A8-00D3AC9DEADC}" presName="spacing" presStyleCnt="0"/>
      <dgm:spPr/>
    </dgm:pt>
    <dgm:pt modelId="{EA836399-7E3B-4819-A2AC-0D197BB1DD0B}" type="pres">
      <dgm:prSet presAssocID="{61699B3C-10F6-4399-A71B-7B2229CBCCE0}" presName="linNode" presStyleCnt="0"/>
      <dgm:spPr/>
    </dgm:pt>
    <dgm:pt modelId="{99C758BC-09A8-41D0-A3A5-F342E9E50AF2}" type="pres">
      <dgm:prSet presAssocID="{61699B3C-10F6-4399-A71B-7B2229CBCCE0}" presName="parentShp" presStyleLbl="node1" presStyleIdx="5" presStyleCnt="12" custScaleX="307983">
        <dgm:presLayoutVars>
          <dgm:bulletEnabled val="1"/>
        </dgm:presLayoutVars>
      </dgm:prSet>
      <dgm:spPr/>
      <dgm:t>
        <a:bodyPr/>
        <a:lstStyle/>
        <a:p>
          <a:endParaRPr lang="en-IN"/>
        </a:p>
      </dgm:t>
    </dgm:pt>
    <dgm:pt modelId="{5880A061-89AC-4655-8B9A-F3447414AD53}" type="pres">
      <dgm:prSet presAssocID="{61699B3C-10F6-4399-A71B-7B2229CBCCE0}" presName="childShp" presStyleLbl="bgAccFollowNode1" presStyleIdx="5" presStyleCnt="12">
        <dgm:presLayoutVars>
          <dgm:bulletEnabled val="1"/>
        </dgm:presLayoutVars>
      </dgm:prSet>
      <dgm:spPr/>
    </dgm:pt>
    <dgm:pt modelId="{B928328E-A2D0-4B36-9CD6-676BBC7BA4E5}" type="pres">
      <dgm:prSet presAssocID="{BD7A67D7-22E1-4291-9069-3351DA2ED67F}" presName="spacing" presStyleCnt="0"/>
      <dgm:spPr/>
    </dgm:pt>
    <dgm:pt modelId="{0B891F45-E436-49A7-A743-98ADD09251ED}" type="pres">
      <dgm:prSet presAssocID="{A5A2C1AC-B878-4C82-AD6F-BD773FBAC769}" presName="linNode" presStyleCnt="0"/>
      <dgm:spPr/>
    </dgm:pt>
    <dgm:pt modelId="{EC4F255A-5DFA-4390-9DF6-F6AE0C60E20A}" type="pres">
      <dgm:prSet presAssocID="{A5A2C1AC-B878-4C82-AD6F-BD773FBAC769}" presName="parentShp" presStyleLbl="node1" presStyleIdx="6" presStyleCnt="12" custScaleX="306351">
        <dgm:presLayoutVars>
          <dgm:bulletEnabled val="1"/>
        </dgm:presLayoutVars>
      </dgm:prSet>
      <dgm:spPr/>
      <dgm:t>
        <a:bodyPr/>
        <a:lstStyle/>
        <a:p>
          <a:endParaRPr lang="en-IN"/>
        </a:p>
      </dgm:t>
    </dgm:pt>
    <dgm:pt modelId="{E1F01824-1C2A-4EDD-A0C1-70DA3711C8D5}" type="pres">
      <dgm:prSet presAssocID="{A5A2C1AC-B878-4C82-AD6F-BD773FBAC769}" presName="childShp" presStyleLbl="bgAccFollowNode1" presStyleIdx="6" presStyleCnt="12" custLinFactNeighborY="2045">
        <dgm:presLayoutVars>
          <dgm:bulletEnabled val="1"/>
        </dgm:presLayoutVars>
      </dgm:prSet>
      <dgm:spPr/>
    </dgm:pt>
    <dgm:pt modelId="{498309CC-9613-4D24-9A27-06A94376083F}" type="pres">
      <dgm:prSet presAssocID="{36BB01F4-A19D-4EA0-A5B6-E08C79B67A12}" presName="spacing" presStyleCnt="0"/>
      <dgm:spPr/>
    </dgm:pt>
    <dgm:pt modelId="{4AA321EB-6A74-424C-8C6C-3E42F30424D4}" type="pres">
      <dgm:prSet presAssocID="{009FF7AF-F1E4-4C5A-848B-D1CD994B7CA8}" presName="linNode" presStyleCnt="0"/>
      <dgm:spPr/>
    </dgm:pt>
    <dgm:pt modelId="{D5279F2B-BBA9-468A-9DAF-178052855773}" type="pres">
      <dgm:prSet presAssocID="{009FF7AF-F1E4-4C5A-848B-D1CD994B7CA8}" presName="parentShp" presStyleLbl="node1" presStyleIdx="7" presStyleCnt="12" custScaleX="306083">
        <dgm:presLayoutVars>
          <dgm:bulletEnabled val="1"/>
        </dgm:presLayoutVars>
      </dgm:prSet>
      <dgm:spPr/>
      <dgm:t>
        <a:bodyPr/>
        <a:lstStyle/>
        <a:p>
          <a:endParaRPr lang="en-IN"/>
        </a:p>
      </dgm:t>
    </dgm:pt>
    <dgm:pt modelId="{EFFDEF8B-D382-421C-B80C-26D1E464C203}" type="pres">
      <dgm:prSet presAssocID="{009FF7AF-F1E4-4C5A-848B-D1CD994B7CA8}" presName="childShp" presStyleLbl="bgAccFollowNode1" presStyleIdx="7" presStyleCnt="12">
        <dgm:presLayoutVars>
          <dgm:bulletEnabled val="1"/>
        </dgm:presLayoutVars>
      </dgm:prSet>
      <dgm:spPr/>
    </dgm:pt>
    <dgm:pt modelId="{9034B6BA-98D6-48A7-8E51-1B0C552F18C2}" type="pres">
      <dgm:prSet presAssocID="{8CFA8BBC-3EAD-498C-B6F1-9514CE402DB9}" presName="spacing" presStyleCnt="0"/>
      <dgm:spPr/>
    </dgm:pt>
    <dgm:pt modelId="{4B82D759-E130-45B2-A5DE-3D9C9127AF29}" type="pres">
      <dgm:prSet presAssocID="{4CF6DB75-3F88-4F66-8090-53FFEEBDCD23}" presName="linNode" presStyleCnt="0"/>
      <dgm:spPr/>
    </dgm:pt>
    <dgm:pt modelId="{18242D99-8748-40FA-8713-D5FABC2A020A}" type="pres">
      <dgm:prSet presAssocID="{4CF6DB75-3F88-4F66-8090-53FFEEBDCD23}" presName="parentShp" presStyleLbl="node1" presStyleIdx="8" presStyleCnt="12" custScaleX="304753">
        <dgm:presLayoutVars>
          <dgm:bulletEnabled val="1"/>
        </dgm:presLayoutVars>
      </dgm:prSet>
      <dgm:spPr/>
      <dgm:t>
        <a:bodyPr/>
        <a:lstStyle/>
        <a:p>
          <a:endParaRPr lang="en-IN"/>
        </a:p>
      </dgm:t>
    </dgm:pt>
    <dgm:pt modelId="{49D0E6CE-0722-476F-8AFE-87645E034936}" type="pres">
      <dgm:prSet presAssocID="{4CF6DB75-3F88-4F66-8090-53FFEEBDCD23}" presName="childShp" presStyleLbl="bgAccFollowNode1" presStyleIdx="8" presStyleCnt="12">
        <dgm:presLayoutVars>
          <dgm:bulletEnabled val="1"/>
        </dgm:presLayoutVars>
      </dgm:prSet>
      <dgm:spPr/>
    </dgm:pt>
    <dgm:pt modelId="{B6EBE73E-736C-418F-8AD4-670A9ACE8AF1}" type="pres">
      <dgm:prSet presAssocID="{94CB2F3A-F84A-4290-BC43-3BF48892AE55}" presName="spacing" presStyleCnt="0"/>
      <dgm:spPr/>
    </dgm:pt>
    <dgm:pt modelId="{F58B87BF-FA31-43F8-AB41-FE348B43D75A}" type="pres">
      <dgm:prSet presAssocID="{74669110-6445-4390-91F2-85F29B8D07D6}" presName="linNode" presStyleCnt="0"/>
      <dgm:spPr/>
    </dgm:pt>
    <dgm:pt modelId="{7166965A-D2F4-43CD-8303-B2A0ECDA13AD}" type="pres">
      <dgm:prSet presAssocID="{74669110-6445-4390-91F2-85F29B8D07D6}" presName="parentShp" presStyleLbl="node1" presStyleIdx="9" presStyleCnt="12" custScaleX="308534">
        <dgm:presLayoutVars>
          <dgm:bulletEnabled val="1"/>
        </dgm:presLayoutVars>
      </dgm:prSet>
      <dgm:spPr/>
      <dgm:t>
        <a:bodyPr/>
        <a:lstStyle/>
        <a:p>
          <a:endParaRPr lang="en-IN"/>
        </a:p>
      </dgm:t>
    </dgm:pt>
    <dgm:pt modelId="{E224F385-7F2D-4393-8BDC-1251B6A2C3D5}" type="pres">
      <dgm:prSet presAssocID="{74669110-6445-4390-91F2-85F29B8D07D6}" presName="childShp" presStyleLbl="bgAccFollowNode1" presStyleIdx="9" presStyleCnt="12">
        <dgm:presLayoutVars>
          <dgm:bulletEnabled val="1"/>
        </dgm:presLayoutVars>
      </dgm:prSet>
      <dgm:spPr/>
    </dgm:pt>
    <dgm:pt modelId="{1A73F2DC-C182-4CC0-8D1C-6943A8B7E36A}" type="pres">
      <dgm:prSet presAssocID="{15E635F8-6F54-4E77-BCFD-8F50374C1750}" presName="spacing" presStyleCnt="0"/>
      <dgm:spPr/>
    </dgm:pt>
    <dgm:pt modelId="{46270A27-6822-4819-AAF6-529A216B91C5}" type="pres">
      <dgm:prSet presAssocID="{0BE02410-2B5E-4541-A5E4-9F5724AC1C25}" presName="linNode" presStyleCnt="0"/>
      <dgm:spPr/>
    </dgm:pt>
    <dgm:pt modelId="{A1950A0E-DC44-4A31-888D-3EA796CA9D96}" type="pres">
      <dgm:prSet presAssocID="{0BE02410-2B5E-4541-A5E4-9F5724AC1C25}" presName="parentShp" presStyleLbl="node1" presStyleIdx="10" presStyleCnt="12" custScaleX="314928">
        <dgm:presLayoutVars>
          <dgm:bulletEnabled val="1"/>
        </dgm:presLayoutVars>
      </dgm:prSet>
      <dgm:spPr/>
      <dgm:t>
        <a:bodyPr/>
        <a:lstStyle/>
        <a:p>
          <a:endParaRPr lang="en-IN"/>
        </a:p>
      </dgm:t>
    </dgm:pt>
    <dgm:pt modelId="{AFBF90D1-3010-45C1-9C52-D4F14D7B42FC}" type="pres">
      <dgm:prSet presAssocID="{0BE02410-2B5E-4541-A5E4-9F5724AC1C25}" presName="childShp" presStyleLbl="bgAccFollowNode1" presStyleIdx="10" presStyleCnt="12">
        <dgm:presLayoutVars>
          <dgm:bulletEnabled val="1"/>
        </dgm:presLayoutVars>
      </dgm:prSet>
      <dgm:spPr/>
    </dgm:pt>
    <dgm:pt modelId="{0070A403-BAE1-422E-AC7B-B6D8A4CE21D2}" type="pres">
      <dgm:prSet presAssocID="{3AE98245-46DA-4E1F-8A26-5DB1DE53D68B}" presName="spacing" presStyleCnt="0"/>
      <dgm:spPr/>
    </dgm:pt>
    <dgm:pt modelId="{9EDDC47B-9615-4005-BFFE-3D608EB98504}" type="pres">
      <dgm:prSet presAssocID="{70646F59-4B11-4683-9F69-3E84B10CC801}" presName="linNode" presStyleCnt="0"/>
      <dgm:spPr/>
    </dgm:pt>
    <dgm:pt modelId="{7B279679-BBD0-4CAC-838B-0E6F9D52B617}" type="pres">
      <dgm:prSet presAssocID="{70646F59-4B11-4683-9F69-3E84B10CC801}" presName="parentShp" presStyleLbl="node1" presStyleIdx="11" presStyleCnt="12" custScaleX="314637">
        <dgm:presLayoutVars>
          <dgm:bulletEnabled val="1"/>
        </dgm:presLayoutVars>
      </dgm:prSet>
      <dgm:spPr/>
      <dgm:t>
        <a:bodyPr/>
        <a:lstStyle/>
        <a:p>
          <a:endParaRPr lang="en-IN"/>
        </a:p>
      </dgm:t>
    </dgm:pt>
    <dgm:pt modelId="{3D03AA4D-13E0-4750-9BF8-C61ACECB9538}" type="pres">
      <dgm:prSet presAssocID="{70646F59-4B11-4683-9F69-3E84B10CC801}" presName="childShp" presStyleLbl="bgAccFollowNode1" presStyleIdx="11" presStyleCnt="12">
        <dgm:presLayoutVars>
          <dgm:bulletEnabled val="1"/>
        </dgm:presLayoutVars>
      </dgm:prSet>
      <dgm:spPr/>
    </dgm:pt>
  </dgm:ptLst>
  <dgm:cxnLst>
    <dgm:cxn modelId="{161D283D-F438-4563-8EC3-3798098AB6EB}" type="presOf" srcId="{DAE62FF6-EA76-4BA6-BBB0-9A6ACB222A02}" destId="{0DE0955F-3087-431E-AD6C-E5691A94309B}" srcOrd="0" destOrd="0" presId="urn:microsoft.com/office/officeart/2005/8/layout/vList6"/>
    <dgm:cxn modelId="{BD291F38-0796-43F5-A9ED-D92499077C36}" type="presOf" srcId="{74669110-6445-4390-91F2-85F29B8D07D6}" destId="{7166965A-D2F4-43CD-8303-B2A0ECDA13AD}" srcOrd="0" destOrd="0" presId="urn:microsoft.com/office/officeart/2005/8/layout/vList6"/>
    <dgm:cxn modelId="{5B19A4C4-0F06-4C49-8552-7D70EDD11459}" type="presOf" srcId="{CBDC64C3-58F3-4F4C-BE78-1AD63865536F}" destId="{B8DFB21F-58CE-4D70-8A30-2A7C410CBF03}" srcOrd="0" destOrd="0" presId="urn:microsoft.com/office/officeart/2005/8/layout/vList6"/>
    <dgm:cxn modelId="{6A8D6A02-0EF5-46B4-BCD5-6CF52B8A2690}" type="presOf" srcId="{B56285BF-7100-4A0E-AD8A-063F5012F1DE}" destId="{87B10B3F-33EC-4B7B-B11D-84E96413FFD1}" srcOrd="0" destOrd="0" presId="urn:microsoft.com/office/officeart/2005/8/layout/vList6"/>
    <dgm:cxn modelId="{327BDC01-D379-47ED-B4E2-DB8DA8098CE4}" type="presOf" srcId="{EB6444E6-94F8-44A9-8C3D-DAFB8BFAEA35}" destId="{677187E3-3AC3-4C3D-B7D3-4E8F64191682}" srcOrd="0" destOrd="0" presId="urn:microsoft.com/office/officeart/2005/8/layout/vList6"/>
    <dgm:cxn modelId="{668081B6-BCB7-4F27-A35A-874C08753355}" type="presOf" srcId="{A5A2C1AC-B878-4C82-AD6F-BD773FBAC769}" destId="{EC4F255A-5DFA-4390-9DF6-F6AE0C60E20A}" srcOrd="0" destOrd="0" presId="urn:microsoft.com/office/officeart/2005/8/layout/vList6"/>
    <dgm:cxn modelId="{7CB5740D-8F6D-496A-AE1B-AF2CD854DA85}" srcId="{D5B699D7-66EF-474C-81F2-8A2B2D86DC06}" destId="{61699B3C-10F6-4399-A71B-7B2229CBCCE0}" srcOrd="5" destOrd="0" parTransId="{E16C396A-1B55-4CD7-9CAE-2038BC1D1607}" sibTransId="{BD7A67D7-22E1-4291-9069-3351DA2ED67F}"/>
    <dgm:cxn modelId="{CCFBB144-732B-40BB-8F50-10290AA6C13E}" srcId="{D5B699D7-66EF-474C-81F2-8A2B2D86DC06}" destId="{0BE02410-2B5E-4541-A5E4-9F5724AC1C25}" srcOrd="10" destOrd="0" parTransId="{DABB1307-2E48-4AF2-996E-C2B973D3D82F}" sibTransId="{3AE98245-46DA-4E1F-8A26-5DB1DE53D68B}"/>
    <dgm:cxn modelId="{5253F497-DB61-44E2-8728-E52A99843B97}" type="presOf" srcId="{61699B3C-10F6-4399-A71B-7B2229CBCCE0}" destId="{99C758BC-09A8-41D0-A3A5-F342E9E50AF2}" srcOrd="0" destOrd="0" presId="urn:microsoft.com/office/officeart/2005/8/layout/vList6"/>
    <dgm:cxn modelId="{8987088F-4518-4160-B8B0-67A54EF08C1D}" type="presOf" srcId="{8C177348-1947-44D4-B5E9-3CAC6233FC32}" destId="{AD652956-B7E7-4FFA-A01A-E012CCC3233D}" srcOrd="0" destOrd="0" presId="urn:microsoft.com/office/officeart/2005/8/layout/vList6"/>
    <dgm:cxn modelId="{93C2FC18-881C-499F-98BA-4D601BFBA944}" srcId="{D5B699D7-66EF-474C-81F2-8A2B2D86DC06}" destId="{EB6444E6-94F8-44A9-8C3D-DAFB8BFAEA35}" srcOrd="3" destOrd="0" parTransId="{2ACE8BA6-D221-42F9-A77A-2391FC366443}" sibTransId="{0FA3CA09-D289-4900-88C8-66269CAA14E9}"/>
    <dgm:cxn modelId="{5AEB912E-78E2-48E3-827F-F0BBA330E6F7}" srcId="{D5B699D7-66EF-474C-81F2-8A2B2D86DC06}" destId="{74669110-6445-4390-91F2-85F29B8D07D6}" srcOrd="9" destOrd="0" parTransId="{A6AB4454-6899-4D99-BDAC-EF21B53CC6CC}" sibTransId="{15E635F8-6F54-4E77-BCFD-8F50374C1750}"/>
    <dgm:cxn modelId="{6D9432BB-D87B-47C5-A789-B15C05DF35C7}" type="presOf" srcId="{0BE02410-2B5E-4541-A5E4-9F5724AC1C25}" destId="{A1950A0E-DC44-4A31-888D-3EA796CA9D96}" srcOrd="0" destOrd="0" presId="urn:microsoft.com/office/officeart/2005/8/layout/vList6"/>
    <dgm:cxn modelId="{0E10FC61-0988-447E-8A08-81B7FBD5EB29}" type="presOf" srcId="{009FF7AF-F1E4-4C5A-848B-D1CD994B7CA8}" destId="{D5279F2B-BBA9-468A-9DAF-178052855773}" srcOrd="0" destOrd="0" presId="urn:microsoft.com/office/officeart/2005/8/layout/vList6"/>
    <dgm:cxn modelId="{F163ABD4-CB50-42A6-BA2C-44CF9C316522}" srcId="{D5B699D7-66EF-474C-81F2-8A2B2D86DC06}" destId="{A5A2C1AC-B878-4C82-AD6F-BD773FBAC769}" srcOrd="6" destOrd="0" parTransId="{867BBFF1-C0D3-4C68-9090-8D4FD7FE5C74}" sibTransId="{36BB01F4-A19D-4EA0-A5B6-E08C79B67A12}"/>
    <dgm:cxn modelId="{ABBB9AB2-40EA-429C-ADC8-EDF9B19062EC}" srcId="{D5B699D7-66EF-474C-81F2-8A2B2D86DC06}" destId="{70646F59-4B11-4683-9F69-3E84B10CC801}" srcOrd="11" destOrd="0" parTransId="{E052E847-83E8-4F6A-BB27-96E378100807}" sibTransId="{04B63016-7FF7-4C39-8084-39DEAA568201}"/>
    <dgm:cxn modelId="{B45FA897-90DC-407C-AA79-F4788B1C6F77}" srcId="{D5B699D7-66EF-474C-81F2-8A2B2D86DC06}" destId="{4CF6DB75-3F88-4F66-8090-53FFEEBDCD23}" srcOrd="8" destOrd="0" parTransId="{D60DA259-6471-46E9-AAE4-AC9564C707AA}" sibTransId="{94CB2F3A-F84A-4290-BC43-3BF48892AE55}"/>
    <dgm:cxn modelId="{1CBCEF9A-CC24-4FB8-BB25-66FF0168BFD7}" type="presOf" srcId="{4CF6DB75-3F88-4F66-8090-53FFEEBDCD23}" destId="{18242D99-8748-40FA-8713-D5FABC2A020A}" srcOrd="0" destOrd="0" presId="urn:microsoft.com/office/officeart/2005/8/layout/vList6"/>
    <dgm:cxn modelId="{859C4046-44E0-4415-A6A0-2A6D4BF5A7DC}" srcId="{D5B699D7-66EF-474C-81F2-8A2B2D86DC06}" destId="{CBDC64C3-58F3-4F4C-BE78-1AD63865536F}" srcOrd="0" destOrd="0" parTransId="{35DB2A46-DFF4-412B-AD20-0B5925505031}" sibTransId="{E94EE2D2-8D73-4796-9E94-EC09461052CB}"/>
    <dgm:cxn modelId="{F4F53EBF-17D2-4B68-A184-05F5618142AD}" srcId="{D5B699D7-66EF-474C-81F2-8A2B2D86DC06}" destId="{B56285BF-7100-4A0E-AD8A-063F5012F1DE}" srcOrd="2" destOrd="0" parTransId="{1EFCBACA-7C98-48E5-B0C6-424FA202F848}" sibTransId="{B2B07F36-B5D0-42EC-A922-B822E596E7CA}"/>
    <dgm:cxn modelId="{197657F3-8083-47ED-BC46-D1E64CB28029}" type="presOf" srcId="{70646F59-4B11-4683-9F69-3E84B10CC801}" destId="{7B279679-BBD0-4CAC-838B-0E6F9D52B617}" srcOrd="0" destOrd="0" presId="urn:microsoft.com/office/officeart/2005/8/layout/vList6"/>
    <dgm:cxn modelId="{4838F8A0-9B75-467E-87F3-E6F62CE5F720}" srcId="{D5B699D7-66EF-474C-81F2-8A2B2D86DC06}" destId="{009FF7AF-F1E4-4C5A-848B-D1CD994B7CA8}" srcOrd="7" destOrd="0" parTransId="{2332C72A-A01B-47E7-BF64-F64B64644E70}" sibTransId="{8CFA8BBC-3EAD-498C-B6F1-9514CE402DB9}"/>
    <dgm:cxn modelId="{3BB8AD92-8D36-4309-B1B3-583EBE27E8DD}" srcId="{D5B699D7-66EF-474C-81F2-8A2B2D86DC06}" destId="{8C177348-1947-44D4-B5E9-3CAC6233FC32}" srcOrd="1" destOrd="0" parTransId="{6F3252E3-5425-4971-9552-B8EBEEC0CB52}" sibTransId="{F3124EDF-1B34-45E2-AF09-A8B65D9C4A30}"/>
    <dgm:cxn modelId="{F9B28E22-6F35-4204-8ED3-CD97BB38F844}" type="presOf" srcId="{D5B699D7-66EF-474C-81F2-8A2B2D86DC06}" destId="{6CADC84B-D95E-4394-AF3F-F4CB7674E8F2}" srcOrd="0" destOrd="0" presId="urn:microsoft.com/office/officeart/2005/8/layout/vList6"/>
    <dgm:cxn modelId="{F4CF4CF0-CBC4-41E1-A6E0-C912BDED5AAE}" srcId="{D5B699D7-66EF-474C-81F2-8A2B2D86DC06}" destId="{DAE62FF6-EA76-4BA6-BBB0-9A6ACB222A02}" srcOrd="4" destOrd="0" parTransId="{342E2A9A-7651-4D8B-9BBF-4A552A61D165}" sibTransId="{B9B0FBDC-FD6C-4CAB-80A8-00D3AC9DEADC}"/>
    <dgm:cxn modelId="{15FB2670-C680-401A-990E-209F088D58E3}" type="presParOf" srcId="{6CADC84B-D95E-4394-AF3F-F4CB7674E8F2}" destId="{58A4E0C6-CB08-4EC0-87AB-186BAFFE5819}" srcOrd="0" destOrd="0" presId="urn:microsoft.com/office/officeart/2005/8/layout/vList6"/>
    <dgm:cxn modelId="{12C7E48B-8C2A-4FCD-81CE-4A78A6318100}" type="presParOf" srcId="{58A4E0C6-CB08-4EC0-87AB-186BAFFE5819}" destId="{B8DFB21F-58CE-4D70-8A30-2A7C410CBF03}" srcOrd="0" destOrd="0" presId="urn:microsoft.com/office/officeart/2005/8/layout/vList6"/>
    <dgm:cxn modelId="{D286C7A1-FCC6-4721-A7F1-7E7B45582FBC}" type="presParOf" srcId="{58A4E0C6-CB08-4EC0-87AB-186BAFFE5819}" destId="{44CD51F0-763B-4D4C-8090-E0334F122AB7}" srcOrd="1" destOrd="0" presId="urn:microsoft.com/office/officeart/2005/8/layout/vList6"/>
    <dgm:cxn modelId="{2702C373-98D9-45B5-898E-EE76850B0A2A}" type="presParOf" srcId="{6CADC84B-D95E-4394-AF3F-F4CB7674E8F2}" destId="{6D081E4F-BEAB-463E-BDDC-997A2014E943}" srcOrd="1" destOrd="0" presId="urn:microsoft.com/office/officeart/2005/8/layout/vList6"/>
    <dgm:cxn modelId="{33D1B7F2-8C85-4ABE-9055-598776931ABF}" type="presParOf" srcId="{6CADC84B-D95E-4394-AF3F-F4CB7674E8F2}" destId="{CF6B2F9D-069D-4948-8E95-A5174E9C4D75}" srcOrd="2" destOrd="0" presId="urn:microsoft.com/office/officeart/2005/8/layout/vList6"/>
    <dgm:cxn modelId="{9C7ECC9A-1E4A-43D7-A108-096386A8F9ED}" type="presParOf" srcId="{CF6B2F9D-069D-4948-8E95-A5174E9C4D75}" destId="{AD652956-B7E7-4FFA-A01A-E012CCC3233D}" srcOrd="0" destOrd="0" presId="urn:microsoft.com/office/officeart/2005/8/layout/vList6"/>
    <dgm:cxn modelId="{DE6A560B-3D16-495D-BFAF-EA94E9E2B45E}" type="presParOf" srcId="{CF6B2F9D-069D-4948-8E95-A5174E9C4D75}" destId="{49DB21A4-B20A-499A-9D6E-D55A3AF18BDB}" srcOrd="1" destOrd="0" presId="urn:microsoft.com/office/officeart/2005/8/layout/vList6"/>
    <dgm:cxn modelId="{7DD72B18-F426-4203-9BB9-BFBA32ECB33F}" type="presParOf" srcId="{6CADC84B-D95E-4394-AF3F-F4CB7674E8F2}" destId="{23FE5E5D-8F80-42E7-8D5A-FCF15E2AA4C3}" srcOrd="3" destOrd="0" presId="urn:microsoft.com/office/officeart/2005/8/layout/vList6"/>
    <dgm:cxn modelId="{CF5FE53C-F9BD-42DD-AB86-BD77578A47F8}" type="presParOf" srcId="{6CADC84B-D95E-4394-AF3F-F4CB7674E8F2}" destId="{2A25E9EB-6AF2-4476-BE5C-5A94CC5EC16E}" srcOrd="4" destOrd="0" presId="urn:microsoft.com/office/officeart/2005/8/layout/vList6"/>
    <dgm:cxn modelId="{9810D973-41C9-43C4-962E-F034E4B12876}" type="presParOf" srcId="{2A25E9EB-6AF2-4476-BE5C-5A94CC5EC16E}" destId="{87B10B3F-33EC-4B7B-B11D-84E96413FFD1}" srcOrd="0" destOrd="0" presId="urn:microsoft.com/office/officeart/2005/8/layout/vList6"/>
    <dgm:cxn modelId="{03BC5255-04CC-4A60-8CAF-3AF548918074}" type="presParOf" srcId="{2A25E9EB-6AF2-4476-BE5C-5A94CC5EC16E}" destId="{3EB5DA00-CDA3-434D-96AF-FBF6A90620EB}" srcOrd="1" destOrd="0" presId="urn:microsoft.com/office/officeart/2005/8/layout/vList6"/>
    <dgm:cxn modelId="{6B7D5181-BF75-4054-8D28-B7E59561A882}" type="presParOf" srcId="{6CADC84B-D95E-4394-AF3F-F4CB7674E8F2}" destId="{A0757C25-A3F6-4E80-960E-C908CF683DE5}" srcOrd="5" destOrd="0" presId="urn:microsoft.com/office/officeart/2005/8/layout/vList6"/>
    <dgm:cxn modelId="{2918ECBE-A51C-4B7D-9C4D-085A5D4445A4}" type="presParOf" srcId="{6CADC84B-D95E-4394-AF3F-F4CB7674E8F2}" destId="{9458045A-3DA1-4EC2-A783-C46338DCB18F}" srcOrd="6" destOrd="0" presId="urn:microsoft.com/office/officeart/2005/8/layout/vList6"/>
    <dgm:cxn modelId="{0AA4911C-F6DA-4933-A0FA-E650DFD4EF84}" type="presParOf" srcId="{9458045A-3DA1-4EC2-A783-C46338DCB18F}" destId="{677187E3-3AC3-4C3D-B7D3-4E8F64191682}" srcOrd="0" destOrd="0" presId="urn:microsoft.com/office/officeart/2005/8/layout/vList6"/>
    <dgm:cxn modelId="{B17A6C48-8ED9-4BA0-BAAB-533CE5142400}" type="presParOf" srcId="{9458045A-3DA1-4EC2-A783-C46338DCB18F}" destId="{CCAC236F-316C-4DD8-A88C-3EBA52F1ACA5}" srcOrd="1" destOrd="0" presId="urn:microsoft.com/office/officeart/2005/8/layout/vList6"/>
    <dgm:cxn modelId="{2A6CCBFA-EAB1-40D9-A2CE-7EA554A2A743}" type="presParOf" srcId="{6CADC84B-D95E-4394-AF3F-F4CB7674E8F2}" destId="{139A48DC-F4FC-4872-A020-A92FC2715849}" srcOrd="7" destOrd="0" presId="urn:microsoft.com/office/officeart/2005/8/layout/vList6"/>
    <dgm:cxn modelId="{819BD9F7-E241-48B5-BDFD-EB28F54A09C9}" type="presParOf" srcId="{6CADC84B-D95E-4394-AF3F-F4CB7674E8F2}" destId="{62DAE1A3-9568-460E-81F1-E7E1C98061F1}" srcOrd="8" destOrd="0" presId="urn:microsoft.com/office/officeart/2005/8/layout/vList6"/>
    <dgm:cxn modelId="{7314600E-23F4-44A0-85DD-F1C16E82C94C}" type="presParOf" srcId="{62DAE1A3-9568-460E-81F1-E7E1C98061F1}" destId="{0DE0955F-3087-431E-AD6C-E5691A94309B}" srcOrd="0" destOrd="0" presId="urn:microsoft.com/office/officeart/2005/8/layout/vList6"/>
    <dgm:cxn modelId="{0B0DD563-4131-4999-9004-BBB5DD4F8D03}" type="presParOf" srcId="{62DAE1A3-9568-460E-81F1-E7E1C98061F1}" destId="{DC8F8867-1CBA-4E7C-8361-E5361428240C}" srcOrd="1" destOrd="0" presId="urn:microsoft.com/office/officeart/2005/8/layout/vList6"/>
    <dgm:cxn modelId="{18CA1E5C-E970-4120-8423-51888EEDE4B1}" type="presParOf" srcId="{6CADC84B-D95E-4394-AF3F-F4CB7674E8F2}" destId="{F96E8B63-FCAA-4152-A8DA-48368DFA6867}" srcOrd="9" destOrd="0" presId="urn:microsoft.com/office/officeart/2005/8/layout/vList6"/>
    <dgm:cxn modelId="{1C6BE0C4-0800-4EEC-A272-60733C22C3A5}" type="presParOf" srcId="{6CADC84B-D95E-4394-AF3F-F4CB7674E8F2}" destId="{EA836399-7E3B-4819-A2AC-0D197BB1DD0B}" srcOrd="10" destOrd="0" presId="urn:microsoft.com/office/officeart/2005/8/layout/vList6"/>
    <dgm:cxn modelId="{47F64D28-04D9-4C15-99CF-586990F69009}" type="presParOf" srcId="{EA836399-7E3B-4819-A2AC-0D197BB1DD0B}" destId="{99C758BC-09A8-41D0-A3A5-F342E9E50AF2}" srcOrd="0" destOrd="0" presId="urn:microsoft.com/office/officeart/2005/8/layout/vList6"/>
    <dgm:cxn modelId="{0A278976-E0B5-4777-8AA3-CDADA2B5B97D}" type="presParOf" srcId="{EA836399-7E3B-4819-A2AC-0D197BB1DD0B}" destId="{5880A061-89AC-4655-8B9A-F3447414AD53}" srcOrd="1" destOrd="0" presId="urn:microsoft.com/office/officeart/2005/8/layout/vList6"/>
    <dgm:cxn modelId="{B85A90D6-4BB3-4257-8062-4D445141C455}" type="presParOf" srcId="{6CADC84B-D95E-4394-AF3F-F4CB7674E8F2}" destId="{B928328E-A2D0-4B36-9CD6-676BBC7BA4E5}" srcOrd="11" destOrd="0" presId="urn:microsoft.com/office/officeart/2005/8/layout/vList6"/>
    <dgm:cxn modelId="{271D88C3-1D3D-4E38-8AA8-75F05394CB46}" type="presParOf" srcId="{6CADC84B-D95E-4394-AF3F-F4CB7674E8F2}" destId="{0B891F45-E436-49A7-A743-98ADD09251ED}" srcOrd="12" destOrd="0" presId="urn:microsoft.com/office/officeart/2005/8/layout/vList6"/>
    <dgm:cxn modelId="{28361356-21CF-44E5-AE8C-186DEA2AB551}" type="presParOf" srcId="{0B891F45-E436-49A7-A743-98ADD09251ED}" destId="{EC4F255A-5DFA-4390-9DF6-F6AE0C60E20A}" srcOrd="0" destOrd="0" presId="urn:microsoft.com/office/officeart/2005/8/layout/vList6"/>
    <dgm:cxn modelId="{431AB2BD-AF48-41FF-9244-0E89D96255AB}" type="presParOf" srcId="{0B891F45-E436-49A7-A743-98ADD09251ED}" destId="{E1F01824-1C2A-4EDD-A0C1-70DA3711C8D5}" srcOrd="1" destOrd="0" presId="urn:microsoft.com/office/officeart/2005/8/layout/vList6"/>
    <dgm:cxn modelId="{CED07968-DDD7-4FBC-92B8-99558BD361DA}" type="presParOf" srcId="{6CADC84B-D95E-4394-AF3F-F4CB7674E8F2}" destId="{498309CC-9613-4D24-9A27-06A94376083F}" srcOrd="13" destOrd="0" presId="urn:microsoft.com/office/officeart/2005/8/layout/vList6"/>
    <dgm:cxn modelId="{3B59A167-8117-4BBF-9898-786CF42DCBB7}" type="presParOf" srcId="{6CADC84B-D95E-4394-AF3F-F4CB7674E8F2}" destId="{4AA321EB-6A74-424C-8C6C-3E42F30424D4}" srcOrd="14" destOrd="0" presId="urn:microsoft.com/office/officeart/2005/8/layout/vList6"/>
    <dgm:cxn modelId="{68BC60C9-85AB-4A49-8424-89033BD0377A}" type="presParOf" srcId="{4AA321EB-6A74-424C-8C6C-3E42F30424D4}" destId="{D5279F2B-BBA9-468A-9DAF-178052855773}" srcOrd="0" destOrd="0" presId="urn:microsoft.com/office/officeart/2005/8/layout/vList6"/>
    <dgm:cxn modelId="{F483F6C1-3F2F-4522-8AC4-5A5E7FC09E9C}" type="presParOf" srcId="{4AA321EB-6A74-424C-8C6C-3E42F30424D4}" destId="{EFFDEF8B-D382-421C-B80C-26D1E464C203}" srcOrd="1" destOrd="0" presId="urn:microsoft.com/office/officeart/2005/8/layout/vList6"/>
    <dgm:cxn modelId="{7B318C14-5771-4A8B-8A69-9F2BC272231A}" type="presParOf" srcId="{6CADC84B-D95E-4394-AF3F-F4CB7674E8F2}" destId="{9034B6BA-98D6-48A7-8E51-1B0C552F18C2}" srcOrd="15" destOrd="0" presId="urn:microsoft.com/office/officeart/2005/8/layout/vList6"/>
    <dgm:cxn modelId="{FA203B01-FEA3-4F06-9F95-23A0C416ACED}" type="presParOf" srcId="{6CADC84B-D95E-4394-AF3F-F4CB7674E8F2}" destId="{4B82D759-E130-45B2-A5DE-3D9C9127AF29}" srcOrd="16" destOrd="0" presId="urn:microsoft.com/office/officeart/2005/8/layout/vList6"/>
    <dgm:cxn modelId="{B8A10E23-72D6-4936-A25C-AC43372705EB}" type="presParOf" srcId="{4B82D759-E130-45B2-A5DE-3D9C9127AF29}" destId="{18242D99-8748-40FA-8713-D5FABC2A020A}" srcOrd="0" destOrd="0" presId="urn:microsoft.com/office/officeart/2005/8/layout/vList6"/>
    <dgm:cxn modelId="{23094715-EE1A-47AB-9347-E6EB41672D79}" type="presParOf" srcId="{4B82D759-E130-45B2-A5DE-3D9C9127AF29}" destId="{49D0E6CE-0722-476F-8AFE-87645E034936}" srcOrd="1" destOrd="0" presId="urn:microsoft.com/office/officeart/2005/8/layout/vList6"/>
    <dgm:cxn modelId="{E0BBFB32-0E63-43BC-A3DC-56DFDB665D07}" type="presParOf" srcId="{6CADC84B-D95E-4394-AF3F-F4CB7674E8F2}" destId="{B6EBE73E-736C-418F-8AD4-670A9ACE8AF1}" srcOrd="17" destOrd="0" presId="urn:microsoft.com/office/officeart/2005/8/layout/vList6"/>
    <dgm:cxn modelId="{7C3BCA43-0788-44A1-87A6-09D002CC0AEC}" type="presParOf" srcId="{6CADC84B-D95E-4394-AF3F-F4CB7674E8F2}" destId="{F58B87BF-FA31-43F8-AB41-FE348B43D75A}" srcOrd="18" destOrd="0" presId="urn:microsoft.com/office/officeart/2005/8/layout/vList6"/>
    <dgm:cxn modelId="{90FB820A-95D9-49D8-9A28-3ACE1B2C9EDD}" type="presParOf" srcId="{F58B87BF-FA31-43F8-AB41-FE348B43D75A}" destId="{7166965A-D2F4-43CD-8303-B2A0ECDA13AD}" srcOrd="0" destOrd="0" presId="urn:microsoft.com/office/officeart/2005/8/layout/vList6"/>
    <dgm:cxn modelId="{6D727346-59AE-4498-A1BE-4FB64AF666BD}" type="presParOf" srcId="{F58B87BF-FA31-43F8-AB41-FE348B43D75A}" destId="{E224F385-7F2D-4393-8BDC-1251B6A2C3D5}" srcOrd="1" destOrd="0" presId="urn:microsoft.com/office/officeart/2005/8/layout/vList6"/>
    <dgm:cxn modelId="{0B76204A-0DBD-403B-83C2-D51156B98657}" type="presParOf" srcId="{6CADC84B-D95E-4394-AF3F-F4CB7674E8F2}" destId="{1A73F2DC-C182-4CC0-8D1C-6943A8B7E36A}" srcOrd="19" destOrd="0" presId="urn:microsoft.com/office/officeart/2005/8/layout/vList6"/>
    <dgm:cxn modelId="{5A8A2FCF-1242-4B49-BFB0-47C772E33218}" type="presParOf" srcId="{6CADC84B-D95E-4394-AF3F-F4CB7674E8F2}" destId="{46270A27-6822-4819-AAF6-529A216B91C5}" srcOrd="20" destOrd="0" presId="urn:microsoft.com/office/officeart/2005/8/layout/vList6"/>
    <dgm:cxn modelId="{4434A4D6-FB20-43DB-B303-264314845111}" type="presParOf" srcId="{46270A27-6822-4819-AAF6-529A216B91C5}" destId="{A1950A0E-DC44-4A31-888D-3EA796CA9D96}" srcOrd="0" destOrd="0" presId="urn:microsoft.com/office/officeart/2005/8/layout/vList6"/>
    <dgm:cxn modelId="{48CB471F-8555-42BC-A204-93BBFCE24B5F}" type="presParOf" srcId="{46270A27-6822-4819-AAF6-529A216B91C5}" destId="{AFBF90D1-3010-45C1-9C52-D4F14D7B42FC}" srcOrd="1" destOrd="0" presId="urn:microsoft.com/office/officeart/2005/8/layout/vList6"/>
    <dgm:cxn modelId="{F44115C3-EF41-4D0F-BD9B-094710D11FCE}" type="presParOf" srcId="{6CADC84B-D95E-4394-AF3F-F4CB7674E8F2}" destId="{0070A403-BAE1-422E-AC7B-B6D8A4CE21D2}" srcOrd="21" destOrd="0" presId="urn:microsoft.com/office/officeart/2005/8/layout/vList6"/>
    <dgm:cxn modelId="{5A12C392-9930-4DC9-AAB7-32F0BB9C9F7D}" type="presParOf" srcId="{6CADC84B-D95E-4394-AF3F-F4CB7674E8F2}" destId="{9EDDC47B-9615-4005-BFFE-3D608EB98504}" srcOrd="22" destOrd="0" presId="urn:microsoft.com/office/officeart/2005/8/layout/vList6"/>
    <dgm:cxn modelId="{0A4E0C2E-5CE9-43B8-B73D-4617759E9340}" type="presParOf" srcId="{9EDDC47B-9615-4005-BFFE-3D608EB98504}" destId="{7B279679-BBD0-4CAC-838B-0E6F9D52B617}" srcOrd="0" destOrd="0" presId="urn:microsoft.com/office/officeart/2005/8/layout/vList6"/>
    <dgm:cxn modelId="{CA397B3E-C9E0-4C62-BF36-314B0420B0BE}" type="presParOf" srcId="{9EDDC47B-9615-4005-BFFE-3D608EB98504}" destId="{3D03AA4D-13E0-4750-9BF8-C61ACECB9538}" srcOrd="1" destOrd="0" presId="urn:microsoft.com/office/officeart/2005/8/layout/vList6"/>
  </dgm:cxnLst>
  <dgm:bg/>
  <dgm:whole/>
</dgm:dataModel>
</file>

<file path=ppt/diagrams/data22.xml><?xml version="1.0" encoding="utf-8"?>
<dgm:dataModel xmlns:dgm="http://schemas.openxmlformats.org/drawingml/2006/diagram" xmlns:a="http://schemas.openxmlformats.org/drawingml/2006/main">
  <dgm:ptLst>
    <dgm:pt modelId="{A7E02050-9E61-4FF8-926C-87DEFEDC189C}" type="doc">
      <dgm:prSet loTypeId="urn:microsoft.com/office/officeart/2005/8/layout/architecture" loCatId="relationship" qsTypeId="urn:microsoft.com/office/officeart/2005/8/quickstyle/simple3" qsCatId="simple" csTypeId="urn:microsoft.com/office/officeart/2005/8/colors/colorful5" csCatId="colorful" phldr="1"/>
      <dgm:spPr/>
      <dgm:t>
        <a:bodyPr/>
        <a:lstStyle/>
        <a:p>
          <a:endParaRPr lang="en-US"/>
        </a:p>
      </dgm:t>
    </dgm:pt>
    <dgm:pt modelId="{7EE27501-6234-463F-B12E-C7BF1C63DD2E}">
      <dgm:prSet/>
      <dgm:spPr/>
      <dgm:t>
        <a:bodyPr/>
        <a:lstStyle/>
        <a:p>
          <a:pPr rtl="0"/>
          <a:r>
            <a:rPr lang="en-IN" b="1" dirty="0" smtClean="0"/>
            <a:t>The Subject Expert Groups (</a:t>
          </a:r>
          <a:r>
            <a:rPr lang="en-IN" b="1" dirty="0" smtClean="0"/>
            <a:t>13 </a:t>
          </a:r>
          <a:r>
            <a:rPr lang="en-IN" b="1" dirty="0" smtClean="0"/>
            <a:t>SEGs) are institutions which have been appointed by the NCI for providing operational expertise sought by the institutions engaged in the rural works. </a:t>
          </a:r>
          <a:endParaRPr lang="en-IN" dirty="0"/>
        </a:p>
      </dgm:t>
    </dgm:pt>
    <dgm:pt modelId="{994E0A65-B93B-464D-BCE0-133CC4E01350}" type="parTrans" cxnId="{D729C829-DC18-433B-BFFA-525C92CE7A57}">
      <dgm:prSet/>
      <dgm:spPr/>
      <dgm:t>
        <a:bodyPr/>
        <a:lstStyle/>
        <a:p>
          <a:endParaRPr lang="en-US"/>
        </a:p>
      </dgm:t>
    </dgm:pt>
    <dgm:pt modelId="{769A3443-409C-409F-9050-DBE4C6CF2D1B}" type="sibTrans" cxnId="{D729C829-DC18-433B-BFFA-525C92CE7A57}">
      <dgm:prSet/>
      <dgm:spPr/>
      <dgm:t>
        <a:bodyPr/>
        <a:lstStyle/>
        <a:p>
          <a:endParaRPr lang="en-US"/>
        </a:p>
      </dgm:t>
    </dgm:pt>
    <dgm:pt modelId="{3EC4D51D-F222-4AF3-9760-1174079A3164}">
      <dgm:prSet custT="1"/>
      <dgm:spPr/>
      <dgm:t>
        <a:bodyPr/>
        <a:lstStyle/>
        <a:p>
          <a:pPr rtl="0"/>
          <a:r>
            <a:rPr lang="en-US" sz="6000" b="1" i="1" dirty="0" smtClean="0"/>
            <a:t>Role of Subject Expert Groups(SEGs) :</a:t>
          </a:r>
          <a:endParaRPr lang="en-IN" sz="6000" b="1" i="1" dirty="0"/>
        </a:p>
      </dgm:t>
    </dgm:pt>
    <dgm:pt modelId="{92A865FE-A911-4848-B1A2-7E1FF13B99BB}" type="parTrans" cxnId="{8EA01936-46FC-4612-AD15-4AF50C4AC545}">
      <dgm:prSet/>
      <dgm:spPr/>
      <dgm:t>
        <a:bodyPr/>
        <a:lstStyle/>
        <a:p>
          <a:endParaRPr lang="en-US"/>
        </a:p>
      </dgm:t>
    </dgm:pt>
    <dgm:pt modelId="{E0EDEEF6-19C4-4118-A6C5-B78E3279CF26}" type="sibTrans" cxnId="{8EA01936-46FC-4612-AD15-4AF50C4AC545}">
      <dgm:prSet/>
      <dgm:spPr/>
      <dgm:t>
        <a:bodyPr/>
        <a:lstStyle/>
        <a:p>
          <a:endParaRPr lang="en-US"/>
        </a:p>
      </dgm:t>
    </dgm:pt>
    <dgm:pt modelId="{DBD410BC-03D8-4A5C-AE95-06EC79123622}">
      <dgm:prSet/>
      <dgm:spPr/>
      <dgm:t>
        <a:bodyPr/>
        <a:lstStyle/>
        <a:p>
          <a:pPr rtl="0"/>
          <a:r>
            <a:rPr lang="en-US" b="1" dirty="0" smtClean="0"/>
            <a:t>To act as think tank and technical expertise resource.</a:t>
          </a:r>
          <a:endParaRPr lang="en-IN" dirty="0"/>
        </a:p>
      </dgm:t>
    </dgm:pt>
    <dgm:pt modelId="{19FF1E49-12EF-4AB3-9BD9-CB8701020D1B}" type="parTrans" cxnId="{B5727ECF-5C4C-4C17-8CC6-6E375D7831CB}">
      <dgm:prSet/>
      <dgm:spPr/>
      <dgm:t>
        <a:bodyPr/>
        <a:lstStyle/>
        <a:p>
          <a:endParaRPr lang="en-US"/>
        </a:p>
      </dgm:t>
    </dgm:pt>
    <dgm:pt modelId="{4B8F8B74-2BF4-41B5-A12A-AE77AD86FF85}" type="sibTrans" cxnId="{B5727ECF-5C4C-4C17-8CC6-6E375D7831CB}">
      <dgm:prSet/>
      <dgm:spPr/>
      <dgm:t>
        <a:bodyPr/>
        <a:lstStyle/>
        <a:p>
          <a:endParaRPr lang="en-US"/>
        </a:p>
      </dgm:t>
    </dgm:pt>
    <dgm:pt modelId="{1E0568BA-2C05-4898-80A3-1CF6C30EEB60}">
      <dgm:prSet/>
      <dgm:spPr/>
      <dgm:t>
        <a:bodyPr/>
        <a:lstStyle/>
        <a:p>
          <a:pPr rtl="0"/>
          <a:r>
            <a:rPr lang="en-US" b="1" dirty="0" smtClean="0"/>
            <a:t>To provide guidance on the vision, strategies and tentative roadmap in the subject area.</a:t>
          </a:r>
          <a:endParaRPr lang="en-IN" dirty="0"/>
        </a:p>
      </dgm:t>
    </dgm:pt>
    <dgm:pt modelId="{AA0BE553-1BB4-4FF3-9F4C-E3547DB25662}" type="parTrans" cxnId="{CD499A2D-D4BE-4263-9FED-F71C286CC603}">
      <dgm:prSet/>
      <dgm:spPr/>
      <dgm:t>
        <a:bodyPr/>
        <a:lstStyle/>
        <a:p>
          <a:endParaRPr lang="en-US"/>
        </a:p>
      </dgm:t>
    </dgm:pt>
    <dgm:pt modelId="{5EFAD51E-192D-42D4-ADEA-1107CB0B9416}" type="sibTrans" cxnId="{CD499A2D-D4BE-4263-9FED-F71C286CC603}">
      <dgm:prSet/>
      <dgm:spPr/>
      <dgm:t>
        <a:bodyPr/>
        <a:lstStyle/>
        <a:p>
          <a:endParaRPr lang="en-US"/>
        </a:p>
      </dgm:t>
    </dgm:pt>
    <dgm:pt modelId="{D9BF93EE-341F-457B-B350-C58A0B1849BF}">
      <dgm:prSet/>
      <dgm:spPr/>
      <dgm:t>
        <a:bodyPr/>
        <a:lstStyle/>
        <a:p>
          <a:pPr rtl="0"/>
          <a:r>
            <a:rPr lang="en-IN" b="1" dirty="0" smtClean="0"/>
            <a:t>To provide technology compendium in their Subject Expert area</a:t>
          </a:r>
          <a:r>
            <a:rPr lang="en-US" b="1" dirty="0" smtClean="0"/>
            <a:t>.</a:t>
          </a:r>
          <a:endParaRPr lang="en-IN" dirty="0"/>
        </a:p>
      </dgm:t>
    </dgm:pt>
    <dgm:pt modelId="{5E1B26F1-56AE-495E-8EC9-DEC7F05DA63B}" type="parTrans" cxnId="{2E2BDAFF-982C-4CEC-BAE9-E083EFCE4262}">
      <dgm:prSet/>
      <dgm:spPr/>
      <dgm:t>
        <a:bodyPr/>
        <a:lstStyle/>
        <a:p>
          <a:endParaRPr lang="en-US"/>
        </a:p>
      </dgm:t>
    </dgm:pt>
    <dgm:pt modelId="{90FC1BBA-5978-4526-919C-4042415D91FE}" type="sibTrans" cxnId="{2E2BDAFF-982C-4CEC-BAE9-E083EFCE4262}">
      <dgm:prSet/>
      <dgm:spPr/>
      <dgm:t>
        <a:bodyPr/>
        <a:lstStyle/>
        <a:p>
          <a:endParaRPr lang="en-US"/>
        </a:p>
      </dgm:t>
    </dgm:pt>
    <dgm:pt modelId="{8127B4AE-DE60-431B-A6EB-B334A1E5CDE6}">
      <dgm:prSet/>
      <dgm:spPr/>
      <dgm:t>
        <a:bodyPr/>
        <a:lstStyle/>
        <a:p>
          <a:pPr rtl="0"/>
          <a:r>
            <a:rPr lang="en-US" b="1" dirty="0" smtClean="0"/>
            <a:t>To evaluate and approve new technical solutions submitted by PIs or any other inventors.</a:t>
          </a:r>
          <a:endParaRPr lang="en-IN" dirty="0"/>
        </a:p>
      </dgm:t>
    </dgm:pt>
    <dgm:pt modelId="{84442FA7-2559-44DE-BE23-9EA433B37A1D}" type="parTrans" cxnId="{3752EB1A-DCF2-4CB0-9FA3-112E9F1973C9}">
      <dgm:prSet/>
      <dgm:spPr/>
      <dgm:t>
        <a:bodyPr/>
        <a:lstStyle/>
        <a:p>
          <a:endParaRPr lang="en-US"/>
        </a:p>
      </dgm:t>
    </dgm:pt>
    <dgm:pt modelId="{094B7F8D-8463-4597-B4E7-EC1689F1EE23}" type="sibTrans" cxnId="{3752EB1A-DCF2-4CB0-9FA3-112E9F1973C9}">
      <dgm:prSet/>
      <dgm:spPr/>
      <dgm:t>
        <a:bodyPr/>
        <a:lstStyle/>
        <a:p>
          <a:endParaRPr lang="en-US"/>
        </a:p>
      </dgm:t>
    </dgm:pt>
    <dgm:pt modelId="{667F22AD-FE3C-4F7C-A7C3-7378EF7EB81D}" type="pres">
      <dgm:prSet presAssocID="{A7E02050-9E61-4FF8-926C-87DEFEDC189C}" presName="Name0" presStyleCnt="0">
        <dgm:presLayoutVars>
          <dgm:chPref val="1"/>
          <dgm:dir/>
          <dgm:animOne val="branch"/>
          <dgm:animLvl val="lvl"/>
          <dgm:resizeHandles/>
        </dgm:presLayoutVars>
      </dgm:prSet>
      <dgm:spPr/>
      <dgm:t>
        <a:bodyPr/>
        <a:lstStyle/>
        <a:p>
          <a:endParaRPr lang="en-IN"/>
        </a:p>
      </dgm:t>
    </dgm:pt>
    <dgm:pt modelId="{D48BFA34-D848-4F04-94F7-526B4EA68B1C}" type="pres">
      <dgm:prSet presAssocID="{7EE27501-6234-463F-B12E-C7BF1C63DD2E}" presName="vertOne" presStyleCnt="0"/>
      <dgm:spPr/>
      <dgm:t>
        <a:bodyPr/>
        <a:lstStyle/>
        <a:p>
          <a:endParaRPr lang="en-IN"/>
        </a:p>
      </dgm:t>
    </dgm:pt>
    <dgm:pt modelId="{841AD788-C0EF-4699-B9CB-470896CB134D}" type="pres">
      <dgm:prSet presAssocID="{7EE27501-6234-463F-B12E-C7BF1C63DD2E}" presName="txOne" presStyleLbl="node0" presStyleIdx="0" presStyleCnt="1">
        <dgm:presLayoutVars>
          <dgm:chPref val="3"/>
        </dgm:presLayoutVars>
      </dgm:prSet>
      <dgm:spPr/>
      <dgm:t>
        <a:bodyPr/>
        <a:lstStyle/>
        <a:p>
          <a:endParaRPr lang="en-IN"/>
        </a:p>
      </dgm:t>
    </dgm:pt>
    <dgm:pt modelId="{F993B322-6330-4D7D-8881-A43B97ECE659}" type="pres">
      <dgm:prSet presAssocID="{7EE27501-6234-463F-B12E-C7BF1C63DD2E}" presName="parTransOne" presStyleCnt="0"/>
      <dgm:spPr/>
      <dgm:t>
        <a:bodyPr/>
        <a:lstStyle/>
        <a:p>
          <a:endParaRPr lang="en-IN"/>
        </a:p>
      </dgm:t>
    </dgm:pt>
    <dgm:pt modelId="{EE7D5BB3-8793-45ED-88F3-C8B665357F9F}" type="pres">
      <dgm:prSet presAssocID="{7EE27501-6234-463F-B12E-C7BF1C63DD2E}" presName="horzOne" presStyleCnt="0"/>
      <dgm:spPr/>
      <dgm:t>
        <a:bodyPr/>
        <a:lstStyle/>
        <a:p>
          <a:endParaRPr lang="en-IN"/>
        </a:p>
      </dgm:t>
    </dgm:pt>
    <dgm:pt modelId="{41841113-032B-497A-9A02-A67E1F8B8A35}" type="pres">
      <dgm:prSet presAssocID="{3EC4D51D-F222-4AF3-9760-1174079A3164}" presName="vertTwo" presStyleCnt="0"/>
      <dgm:spPr/>
      <dgm:t>
        <a:bodyPr/>
        <a:lstStyle/>
        <a:p>
          <a:endParaRPr lang="en-IN"/>
        </a:p>
      </dgm:t>
    </dgm:pt>
    <dgm:pt modelId="{337AE048-EA3A-44F2-A3B9-E71EF155C437}" type="pres">
      <dgm:prSet presAssocID="{3EC4D51D-F222-4AF3-9760-1174079A3164}" presName="txTwo" presStyleLbl="node2" presStyleIdx="0" presStyleCnt="1" custLinFactY="-100000" custLinFactNeighborX="-189" custLinFactNeighborY="-100761">
        <dgm:presLayoutVars>
          <dgm:chPref val="3"/>
        </dgm:presLayoutVars>
      </dgm:prSet>
      <dgm:spPr/>
      <dgm:t>
        <a:bodyPr/>
        <a:lstStyle/>
        <a:p>
          <a:endParaRPr lang="en-IN"/>
        </a:p>
      </dgm:t>
    </dgm:pt>
    <dgm:pt modelId="{685C81EE-0613-4BAA-A908-DA925B4C2392}" type="pres">
      <dgm:prSet presAssocID="{3EC4D51D-F222-4AF3-9760-1174079A3164}" presName="parTransTwo" presStyleCnt="0"/>
      <dgm:spPr/>
      <dgm:t>
        <a:bodyPr/>
        <a:lstStyle/>
        <a:p>
          <a:endParaRPr lang="en-IN"/>
        </a:p>
      </dgm:t>
    </dgm:pt>
    <dgm:pt modelId="{392BAD83-6002-4A01-9EA3-99AD924C3A17}" type="pres">
      <dgm:prSet presAssocID="{3EC4D51D-F222-4AF3-9760-1174079A3164}" presName="horzTwo" presStyleCnt="0"/>
      <dgm:spPr/>
      <dgm:t>
        <a:bodyPr/>
        <a:lstStyle/>
        <a:p>
          <a:endParaRPr lang="en-IN"/>
        </a:p>
      </dgm:t>
    </dgm:pt>
    <dgm:pt modelId="{B43C122A-CA30-4BE2-BF20-61896A12F3D3}" type="pres">
      <dgm:prSet presAssocID="{DBD410BC-03D8-4A5C-AE95-06EC79123622}" presName="vertThree" presStyleCnt="0"/>
      <dgm:spPr/>
      <dgm:t>
        <a:bodyPr/>
        <a:lstStyle/>
        <a:p>
          <a:endParaRPr lang="en-IN"/>
        </a:p>
      </dgm:t>
    </dgm:pt>
    <dgm:pt modelId="{1DCC093E-C6E4-45DA-985F-8D8ADA11CE82}" type="pres">
      <dgm:prSet presAssocID="{DBD410BC-03D8-4A5C-AE95-06EC79123622}" presName="txThree" presStyleLbl="node3" presStyleIdx="0" presStyleCnt="4" custLinFactY="12182" custLinFactNeighborX="4190" custLinFactNeighborY="100000">
        <dgm:presLayoutVars>
          <dgm:chPref val="3"/>
        </dgm:presLayoutVars>
      </dgm:prSet>
      <dgm:spPr/>
      <dgm:t>
        <a:bodyPr/>
        <a:lstStyle/>
        <a:p>
          <a:endParaRPr lang="en-IN"/>
        </a:p>
      </dgm:t>
    </dgm:pt>
    <dgm:pt modelId="{7957A50C-EF3F-4933-AEBF-0E7C718F0A62}" type="pres">
      <dgm:prSet presAssocID="{DBD410BC-03D8-4A5C-AE95-06EC79123622}" presName="horzThree" presStyleCnt="0"/>
      <dgm:spPr/>
      <dgm:t>
        <a:bodyPr/>
        <a:lstStyle/>
        <a:p>
          <a:endParaRPr lang="en-IN"/>
        </a:p>
      </dgm:t>
    </dgm:pt>
    <dgm:pt modelId="{2B1A68C9-8A0D-48AD-A9D5-8E802C5283EA}" type="pres">
      <dgm:prSet presAssocID="{4B8F8B74-2BF4-41B5-A12A-AE77AD86FF85}" presName="sibSpaceThree" presStyleCnt="0"/>
      <dgm:spPr/>
      <dgm:t>
        <a:bodyPr/>
        <a:lstStyle/>
        <a:p>
          <a:endParaRPr lang="en-IN"/>
        </a:p>
      </dgm:t>
    </dgm:pt>
    <dgm:pt modelId="{BD2BDF1A-0FD9-4844-AFE9-5CBA3111187E}" type="pres">
      <dgm:prSet presAssocID="{1E0568BA-2C05-4898-80A3-1CF6C30EEB60}" presName="vertThree" presStyleCnt="0"/>
      <dgm:spPr/>
      <dgm:t>
        <a:bodyPr/>
        <a:lstStyle/>
        <a:p>
          <a:endParaRPr lang="en-IN"/>
        </a:p>
      </dgm:t>
    </dgm:pt>
    <dgm:pt modelId="{2CD5806D-8B0B-4377-A706-8EDE4E3C902F}" type="pres">
      <dgm:prSet presAssocID="{1E0568BA-2C05-4898-80A3-1CF6C30EEB60}" presName="txThree" presStyleLbl="node3" presStyleIdx="1" presStyleCnt="4" custLinFactY="13762" custLinFactNeighborX="4655" custLinFactNeighborY="100000">
        <dgm:presLayoutVars>
          <dgm:chPref val="3"/>
        </dgm:presLayoutVars>
      </dgm:prSet>
      <dgm:spPr/>
      <dgm:t>
        <a:bodyPr/>
        <a:lstStyle/>
        <a:p>
          <a:endParaRPr lang="en-IN"/>
        </a:p>
      </dgm:t>
    </dgm:pt>
    <dgm:pt modelId="{A7FCFD20-EE6C-4DC1-A817-A4DE0D378F4F}" type="pres">
      <dgm:prSet presAssocID="{1E0568BA-2C05-4898-80A3-1CF6C30EEB60}" presName="horzThree" presStyleCnt="0"/>
      <dgm:spPr/>
      <dgm:t>
        <a:bodyPr/>
        <a:lstStyle/>
        <a:p>
          <a:endParaRPr lang="en-IN"/>
        </a:p>
      </dgm:t>
    </dgm:pt>
    <dgm:pt modelId="{21DB46F7-FE07-46EB-AD28-06E847CBF5EB}" type="pres">
      <dgm:prSet presAssocID="{5EFAD51E-192D-42D4-ADEA-1107CB0B9416}" presName="sibSpaceThree" presStyleCnt="0"/>
      <dgm:spPr/>
      <dgm:t>
        <a:bodyPr/>
        <a:lstStyle/>
        <a:p>
          <a:endParaRPr lang="en-IN"/>
        </a:p>
      </dgm:t>
    </dgm:pt>
    <dgm:pt modelId="{8EEF6A08-4B1D-4006-8D5F-E97721C789F8}" type="pres">
      <dgm:prSet presAssocID="{D9BF93EE-341F-457B-B350-C58A0B1849BF}" presName="vertThree" presStyleCnt="0"/>
      <dgm:spPr/>
      <dgm:t>
        <a:bodyPr/>
        <a:lstStyle/>
        <a:p>
          <a:endParaRPr lang="en-IN"/>
        </a:p>
      </dgm:t>
    </dgm:pt>
    <dgm:pt modelId="{A9381601-F884-486A-848D-B1C4A309B368}" type="pres">
      <dgm:prSet presAssocID="{D9BF93EE-341F-457B-B350-C58A0B1849BF}" presName="txThree" presStyleLbl="node3" presStyleIdx="2" presStyleCnt="4" custLinFactY="15342" custLinFactNeighborX="3258" custLinFactNeighborY="100000">
        <dgm:presLayoutVars>
          <dgm:chPref val="3"/>
        </dgm:presLayoutVars>
      </dgm:prSet>
      <dgm:spPr/>
      <dgm:t>
        <a:bodyPr/>
        <a:lstStyle/>
        <a:p>
          <a:endParaRPr lang="en-IN"/>
        </a:p>
      </dgm:t>
    </dgm:pt>
    <dgm:pt modelId="{EA4CD440-13DA-4A14-9FB3-EF8B687BFDA7}" type="pres">
      <dgm:prSet presAssocID="{D9BF93EE-341F-457B-B350-C58A0B1849BF}" presName="horzThree" presStyleCnt="0"/>
      <dgm:spPr/>
      <dgm:t>
        <a:bodyPr/>
        <a:lstStyle/>
        <a:p>
          <a:endParaRPr lang="en-IN"/>
        </a:p>
      </dgm:t>
    </dgm:pt>
    <dgm:pt modelId="{A5030200-7F77-4352-A29A-DF405313C50A}" type="pres">
      <dgm:prSet presAssocID="{90FC1BBA-5978-4526-919C-4042415D91FE}" presName="sibSpaceThree" presStyleCnt="0"/>
      <dgm:spPr/>
      <dgm:t>
        <a:bodyPr/>
        <a:lstStyle/>
        <a:p>
          <a:endParaRPr lang="en-IN"/>
        </a:p>
      </dgm:t>
    </dgm:pt>
    <dgm:pt modelId="{CA18BD98-C89A-410C-8CEB-35CE1EB56F15}" type="pres">
      <dgm:prSet presAssocID="{8127B4AE-DE60-431B-A6EB-B334A1E5CDE6}" presName="vertThree" presStyleCnt="0"/>
      <dgm:spPr/>
      <dgm:t>
        <a:bodyPr/>
        <a:lstStyle/>
        <a:p>
          <a:endParaRPr lang="en-IN"/>
        </a:p>
      </dgm:t>
    </dgm:pt>
    <dgm:pt modelId="{1ABFEB9F-C8C5-43C4-A4F2-A11D05D0179E}" type="pres">
      <dgm:prSet presAssocID="{8127B4AE-DE60-431B-A6EB-B334A1E5CDE6}" presName="txThree" presStyleLbl="node3" presStyleIdx="3" presStyleCnt="4" custLinFactY="12972" custLinFactNeighborX="5819" custLinFactNeighborY="100000">
        <dgm:presLayoutVars>
          <dgm:chPref val="3"/>
        </dgm:presLayoutVars>
      </dgm:prSet>
      <dgm:spPr/>
      <dgm:t>
        <a:bodyPr/>
        <a:lstStyle/>
        <a:p>
          <a:endParaRPr lang="en-IN"/>
        </a:p>
      </dgm:t>
    </dgm:pt>
    <dgm:pt modelId="{6F669709-1E6C-4FAB-A1A1-FFFE8193DCB0}" type="pres">
      <dgm:prSet presAssocID="{8127B4AE-DE60-431B-A6EB-B334A1E5CDE6}" presName="horzThree" presStyleCnt="0"/>
      <dgm:spPr/>
      <dgm:t>
        <a:bodyPr/>
        <a:lstStyle/>
        <a:p>
          <a:endParaRPr lang="en-IN"/>
        </a:p>
      </dgm:t>
    </dgm:pt>
  </dgm:ptLst>
  <dgm:cxnLst>
    <dgm:cxn modelId="{EDFA4952-B3E9-422B-91A3-3568A20B7CA7}" type="presOf" srcId="{A7E02050-9E61-4FF8-926C-87DEFEDC189C}" destId="{667F22AD-FE3C-4F7C-A7C3-7378EF7EB81D}" srcOrd="0" destOrd="0" presId="urn:microsoft.com/office/officeart/2005/8/layout/architecture"/>
    <dgm:cxn modelId="{8EA01936-46FC-4612-AD15-4AF50C4AC545}" srcId="{7EE27501-6234-463F-B12E-C7BF1C63DD2E}" destId="{3EC4D51D-F222-4AF3-9760-1174079A3164}" srcOrd="0" destOrd="0" parTransId="{92A865FE-A911-4848-B1A2-7E1FF13B99BB}" sibTransId="{E0EDEEF6-19C4-4118-A6C5-B78E3279CF26}"/>
    <dgm:cxn modelId="{2E2BDAFF-982C-4CEC-BAE9-E083EFCE4262}" srcId="{3EC4D51D-F222-4AF3-9760-1174079A3164}" destId="{D9BF93EE-341F-457B-B350-C58A0B1849BF}" srcOrd="2" destOrd="0" parTransId="{5E1B26F1-56AE-495E-8EC9-DEC7F05DA63B}" sibTransId="{90FC1BBA-5978-4526-919C-4042415D91FE}"/>
    <dgm:cxn modelId="{D92C8174-27A7-4D23-95B2-442B445286B5}" type="presOf" srcId="{DBD410BC-03D8-4A5C-AE95-06EC79123622}" destId="{1DCC093E-C6E4-45DA-985F-8D8ADA11CE82}" srcOrd="0" destOrd="0" presId="urn:microsoft.com/office/officeart/2005/8/layout/architecture"/>
    <dgm:cxn modelId="{3752EB1A-DCF2-4CB0-9FA3-112E9F1973C9}" srcId="{3EC4D51D-F222-4AF3-9760-1174079A3164}" destId="{8127B4AE-DE60-431B-A6EB-B334A1E5CDE6}" srcOrd="3" destOrd="0" parTransId="{84442FA7-2559-44DE-BE23-9EA433B37A1D}" sibTransId="{094B7F8D-8463-4597-B4E7-EC1689F1EE23}"/>
    <dgm:cxn modelId="{B5727ECF-5C4C-4C17-8CC6-6E375D7831CB}" srcId="{3EC4D51D-F222-4AF3-9760-1174079A3164}" destId="{DBD410BC-03D8-4A5C-AE95-06EC79123622}" srcOrd="0" destOrd="0" parTransId="{19FF1E49-12EF-4AB3-9BD9-CB8701020D1B}" sibTransId="{4B8F8B74-2BF4-41B5-A12A-AE77AD86FF85}"/>
    <dgm:cxn modelId="{A8869A1A-F6B1-4EA9-864A-4C3DB0B915C0}" type="presOf" srcId="{D9BF93EE-341F-457B-B350-C58A0B1849BF}" destId="{A9381601-F884-486A-848D-B1C4A309B368}" srcOrd="0" destOrd="0" presId="urn:microsoft.com/office/officeart/2005/8/layout/architecture"/>
    <dgm:cxn modelId="{D729C829-DC18-433B-BFFA-525C92CE7A57}" srcId="{A7E02050-9E61-4FF8-926C-87DEFEDC189C}" destId="{7EE27501-6234-463F-B12E-C7BF1C63DD2E}" srcOrd="0" destOrd="0" parTransId="{994E0A65-B93B-464D-BCE0-133CC4E01350}" sibTransId="{769A3443-409C-409F-9050-DBE4C6CF2D1B}"/>
    <dgm:cxn modelId="{CD499A2D-D4BE-4263-9FED-F71C286CC603}" srcId="{3EC4D51D-F222-4AF3-9760-1174079A3164}" destId="{1E0568BA-2C05-4898-80A3-1CF6C30EEB60}" srcOrd="1" destOrd="0" parTransId="{AA0BE553-1BB4-4FF3-9F4C-E3547DB25662}" sibTransId="{5EFAD51E-192D-42D4-ADEA-1107CB0B9416}"/>
    <dgm:cxn modelId="{0D0AB6A1-749B-4E3C-B981-6A8CF0F5FDFD}" type="presOf" srcId="{7EE27501-6234-463F-B12E-C7BF1C63DD2E}" destId="{841AD788-C0EF-4699-B9CB-470896CB134D}" srcOrd="0" destOrd="0" presId="urn:microsoft.com/office/officeart/2005/8/layout/architecture"/>
    <dgm:cxn modelId="{8F926E7E-17DE-4463-AB1C-D94CDBD76132}" type="presOf" srcId="{8127B4AE-DE60-431B-A6EB-B334A1E5CDE6}" destId="{1ABFEB9F-C8C5-43C4-A4F2-A11D05D0179E}" srcOrd="0" destOrd="0" presId="urn:microsoft.com/office/officeart/2005/8/layout/architecture"/>
    <dgm:cxn modelId="{49E941D8-F7ED-4C9D-96A3-78D22379EC7D}" type="presOf" srcId="{3EC4D51D-F222-4AF3-9760-1174079A3164}" destId="{337AE048-EA3A-44F2-A3B9-E71EF155C437}" srcOrd="0" destOrd="0" presId="urn:microsoft.com/office/officeart/2005/8/layout/architecture"/>
    <dgm:cxn modelId="{B1D7D873-5981-4D8B-91DA-69DBCC7D1560}" type="presOf" srcId="{1E0568BA-2C05-4898-80A3-1CF6C30EEB60}" destId="{2CD5806D-8B0B-4377-A706-8EDE4E3C902F}" srcOrd="0" destOrd="0" presId="urn:microsoft.com/office/officeart/2005/8/layout/architecture"/>
    <dgm:cxn modelId="{60E30B7A-0E49-442C-AD50-E9AE2063213B}" type="presParOf" srcId="{667F22AD-FE3C-4F7C-A7C3-7378EF7EB81D}" destId="{D48BFA34-D848-4F04-94F7-526B4EA68B1C}" srcOrd="0" destOrd="0" presId="urn:microsoft.com/office/officeart/2005/8/layout/architecture"/>
    <dgm:cxn modelId="{661CF5F1-3AE7-4DA6-A1C6-A94C9E241F83}" type="presParOf" srcId="{D48BFA34-D848-4F04-94F7-526B4EA68B1C}" destId="{841AD788-C0EF-4699-B9CB-470896CB134D}" srcOrd="0" destOrd="0" presId="urn:microsoft.com/office/officeart/2005/8/layout/architecture"/>
    <dgm:cxn modelId="{DFE606B3-9D0A-4A8F-B088-A1887E478BAF}" type="presParOf" srcId="{D48BFA34-D848-4F04-94F7-526B4EA68B1C}" destId="{F993B322-6330-4D7D-8881-A43B97ECE659}" srcOrd="1" destOrd="0" presId="urn:microsoft.com/office/officeart/2005/8/layout/architecture"/>
    <dgm:cxn modelId="{C041E167-EBD6-4B65-B850-09F310E52C50}" type="presParOf" srcId="{D48BFA34-D848-4F04-94F7-526B4EA68B1C}" destId="{EE7D5BB3-8793-45ED-88F3-C8B665357F9F}" srcOrd="2" destOrd="0" presId="urn:microsoft.com/office/officeart/2005/8/layout/architecture"/>
    <dgm:cxn modelId="{D73A3FC0-93AA-4F15-98C9-11EB47E53B5F}" type="presParOf" srcId="{EE7D5BB3-8793-45ED-88F3-C8B665357F9F}" destId="{41841113-032B-497A-9A02-A67E1F8B8A35}" srcOrd="0" destOrd="0" presId="urn:microsoft.com/office/officeart/2005/8/layout/architecture"/>
    <dgm:cxn modelId="{21D377BA-7EB7-4B08-90B2-D5E69AF22FFC}" type="presParOf" srcId="{41841113-032B-497A-9A02-A67E1F8B8A35}" destId="{337AE048-EA3A-44F2-A3B9-E71EF155C437}" srcOrd="0" destOrd="0" presId="urn:microsoft.com/office/officeart/2005/8/layout/architecture"/>
    <dgm:cxn modelId="{FC033EDA-F5B5-44D3-B186-290D3390C7F7}" type="presParOf" srcId="{41841113-032B-497A-9A02-A67E1F8B8A35}" destId="{685C81EE-0613-4BAA-A908-DA925B4C2392}" srcOrd="1" destOrd="0" presId="urn:microsoft.com/office/officeart/2005/8/layout/architecture"/>
    <dgm:cxn modelId="{40A71A4C-EB90-452C-8236-A0AFC7FF3F20}" type="presParOf" srcId="{41841113-032B-497A-9A02-A67E1F8B8A35}" destId="{392BAD83-6002-4A01-9EA3-99AD924C3A17}" srcOrd="2" destOrd="0" presId="urn:microsoft.com/office/officeart/2005/8/layout/architecture"/>
    <dgm:cxn modelId="{97359588-F343-436E-9247-06AB0DAB454C}" type="presParOf" srcId="{392BAD83-6002-4A01-9EA3-99AD924C3A17}" destId="{B43C122A-CA30-4BE2-BF20-61896A12F3D3}" srcOrd="0" destOrd="0" presId="urn:microsoft.com/office/officeart/2005/8/layout/architecture"/>
    <dgm:cxn modelId="{8F1EA253-237E-4D9E-8376-C785F3257AE3}" type="presParOf" srcId="{B43C122A-CA30-4BE2-BF20-61896A12F3D3}" destId="{1DCC093E-C6E4-45DA-985F-8D8ADA11CE82}" srcOrd="0" destOrd="0" presId="urn:microsoft.com/office/officeart/2005/8/layout/architecture"/>
    <dgm:cxn modelId="{85C37050-472D-4EF2-A616-AC3E97333C97}" type="presParOf" srcId="{B43C122A-CA30-4BE2-BF20-61896A12F3D3}" destId="{7957A50C-EF3F-4933-AEBF-0E7C718F0A62}" srcOrd="1" destOrd="0" presId="urn:microsoft.com/office/officeart/2005/8/layout/architecture"/>
    <dgm:cxn modelId="{F4B997F2-4270-412F-B004-96F3AFD51EFB}" type="presParOf" srcId="{392BAD83-6002-4A01-9EA3-99AD924C3A17}" destId="{2B1A68C9-8A0D-48AD-A9D5-8E802C5283EA}" srcOrd="1" destOrd="0" presId="urn:microsoft.com/office/officeart/2005/8/layout/architecture"/>
    <dgm:cxn modelId="{B51E6EF1-1370-47DC-9578-2832A876D27E}" type="presParOf" srcId="{392BAD83-6002-4A01-9EA3-99AD924C3A17}" destId="{BD2BDF1A-0FD9-4844-AFE9-5CBA3111187E}" srcOrd="2" destOrd="0" presId="urn:microsoft.com/office/officeart/2005/8/layout/architecture"/>
    <dgm:cxn modelId="{28F73C2A-63C2-4397-A7A2-8C21A0B52ED8}" type="presParOf" srcId="{BD2BDF1A-0FD9-4844-AFE9-5CBA3111187E}" destId="{2CD5806D-8B0B-4377-A706-8EDE4E3C902F}" srcOrd="0" destOrd="0" presId="urn:microsoft.com/office/officeart/2005/8/layout/architecture"/>
    <dgm:cxn modelId="{9578097C-92DE-4B4F-804C-F372E78F7E18}" type="presParOf" srcId="{BD2BDF1A-0FD9-4844-AFE9-5CBA3111187E}" destId="{A7FCFD20-EE6C-4DC1-A817-A4DE0D378F4F}" srcOrd="1" destOrd="0" presId="urn:microsoft.com/office/officeart/2005/8/layout/architecture"/>
    <dgm:cxn modelId="{A88E5864-512F-48E5-8937-DAB2F5D573A1}" type="presParOf" srcId="{392BAD83-6002-4A01-9EA3-99AD924C3A17}" destId="{21DB46F7-FE07-46EB-AD28-06E847CBF5EB}" srcOrd="3" destOrd="0" presId="urn:microsoft.com/office/officeart/2005/8/layout/architecture"/>
    <dgm:cxn modelId="{BCF93451-9524-40A0-A601-0C45C8DD25BC}" type="presParOf" srcId="{392BAD83-6002-4A01-9EA3-99AD924C3A17}" destId="{8EEF6A08-4B1D-4006-8D5F-E97721C789F8}" srcOrd="4" destOrd="0" presId="urn:microsoft.com/office/officeart/2005/8/layout/architecture"/>
    <dgm:cxn modelId="{801B2128-2EE9-4A0E-938A-38AC28214DEA}" type="presParOf" srcId="{8EEF6A08-4B1D-4006-8D5F-E97721C789F8}" destId="{A9381601-F884-486A-848D-B1C4A309B368}" srcOrd="0" destOrd="0" presId="urn:microsoft.com/office/officeart/2005/8/layout/architecture"/>
    <dgm:cxn modelId="{3B6BA359-4D91-4EAB-9588-A93E6674DE39}" type="presParOf" srcId="{8EEF6A08-4B1D-4006-8D5F-E97721C789F8}" destId="{EA4CD440-13DA-4A14-9FB3-EF8B687BFDA7}" srcOrd="1" destOrd="0" presId="urn:microsoft.com/office/officeart/2005/8/layout/architecture"/>
    <dgm:cxn modelId="{CC926775-5AC5-47E0-8101-DDB3C5D3ABA1}" type="presParOf" srcId="{392BAD83-6002-4A01-9EA3-99AD924C3A17}" destId="{A5030200-7F77-4352-A29A-DF405313C50A}" srcOrd="5" destOrd="0" presId="urn:microsoft.com/office/officeart/2005/8/layout/architecture"/>
    <dgm:cxn modelId="{99958C76-112F-4F9B-A157-A55AF89909C0}" type="presParOf" srcId="{392BAD83-6002-4A01-9EA3-99AD924C3A17}" destId="{CA18BD98-C89A-410C-8CEB-35CE1EB56F15}" srcOrd="6" destOrd="0" presId="urn:microsoft.com/office/officeart/2005/8/layout/architecture"/>
    <dgm:cxn modelId="{55AB6F0D-2B8F-4DBF-B01F-94195644D6B5}" type="presParOf" srcId="{CA18BD98-C89A-410C-8CEB-35CE1EB56F15}" destId="{1ABFEB9F-C8C5-43C4-A4F2-A11D05D0179E}" srcOrd="0" destOrd="0" presId="urn:microsoft.com/office/officeart/2005/8/layout/architecture"/>
    <dgm:cxn modelId="{0377FB5E-0FB2-4562-B93C-E5A372809422}" type="presParOf" srcId="{CA18BD98-C89A-410C-8CEB-35CE1EB56F15}" destId="{6F669709-1E6C-4FAB-A1A1-FFFE8193DCB0}" srcOrd="1" destOrd="0" presId="urn:microsoft.com/office/officeart/2005/8/layout/architecture"/>
  </dgm:cxnLst>
  <dgm:bg/>
  <dgm:whole/>
</dgm:dataModel>
</file>

<file path=ppt/diagrams/data23.xml><?xml version="1.0" encoding="utf-8"?>
<dgm:dataModel xmlns:dgm="http://schemas.openxmlformats.org/drawingml/2006/diagram" xmlns:a="http://schemas.openxmlformats.org/drawingml/2006/main">
  <dgm:ptLst>
    <dgm:pt modelId="{8B6D362A-7848-410E-8294-6CC52248240A}" type="doc">
      <dgm:prSet loTypeId="urn:microsoft.com/office/officeart/2005/8/layout/arrow6" loCatId="relationship" qsTypeId="urn:microsoft.com/office/officeart/2005/8/quickstyle/simple1" qsCatId="simple" csTypeId="urn:microsoft.com/office/officeart/2005/8/colors/colorful3" csCatId="colorful" phldr="1"/>
      <dgm:spPr/>
      <dgm:t>
        <a:bodyPr/>
        <a:lstStyle/>
        <a:p>
          <a:endParaRPr lang="en-IN"/>
        </a:p>
      </dgm:t>
    </dgm:pt>
    <dgm:pt modelId="{F9A5821C-8771-40B6-B624-C654766F04D7}">
      <dgm:prSet phldrT="[Text]"/>
      <dgm:spPr/>
      <dgm:t>
        <a:bodyPr/>
        <a:lstStyle/>
        <a:p>
          <a:r>
            <a:rPr lang="en-IN" dirty="0" smtClean="0"/>
            <a:t>Technology Customisation</a:t>
          </a:r>
          <a:endParaRPr lang="en-IN" dirty="0"/>
        </a:p>
      </dgm:t>
    </dgm:pt>
    <dgm:pt modelId="{51EF90AA-9A7D-42E5-8942-410A86608B16}" type="parTrans" cxnId="{DDD958A6-D1F4-428A-9F89-A28EA92804D4}">
      <dgm:prSet/>
      <dgm:spPr/>
      <dgm:t>
        <a:bodyPr/>
        <a:lstStyle/>
        <a:p>
          <a:endParaRPr lang="en-IN"/>
        </a:p>
      </dgm:t>
    </dgm:pt>
    <dgm:pt modelId="{FD619AFC-DE02-4714-A8ED-4DCAB6161F74}" type="sibTrans" cxnId="{DDD958A6-D1F4-428A-9F89-A28EA92804D4}">
      <dgm:prSet/>
      <dgm:spPr/>
      <dgm:t>
        <a:bodyPr/>
        <a:lstStyle/>
        <a:p>
          <a:endParaRPr lang="en-IN"/>
        </a:p>
      </dgm:t>
    </dgm:pt>
    <dgm:pt modelId="{8BBC7087-3827-4E1B-AE29-DF5C16431819}">
      <dgm:prSet phldrT="[Text]"/>
      <dgm:spPr/>
      <dgm:t>
        <a:bodyPr/>
        <a:lstStyle/>
        <a:p>
          <a:r>
            <a:rPr lang="en-IN" dirty="0" smtClean="0"/>
            <a:t>Technology Development</a:t>
          </a:r>
          <a:endParaRPr lang="en-IN" dirty="0"/>
        </a:p>
      </dgm:t>
    </dgm:pt>
    <dgm:pt modelId="{767D9DA7-A579-4F68-A123-FB80F68F6EC4}" type="parTrans" cxnId="{0159C81B-8B27-4460-85F6-C9EF24968207}">
      <dgm:prSet/>
      <dgm:spPr/>
      <dgm:t>
        <a:bodyPr/>
        <a:lstStyle/>
        <a:p>
          <a:endParaRPr lang="en-IN"/>
        </a:p>
      </dgm:t>
    </dgm:pt>
    <dgm:pt modelId="{E45DD7A1-7F95-4E38-9887-BC9935AC6BA7}" type="sibTrans" cxnId="{0159C81B-8B27-4460-85F6-C9EF24968207}">
      <dgm:prSet/>
      <dgm:spPr/>
      <dgm:t>
        <a:bodyPr/>
        <a:lstStyle/>
        <a:p>
          <a:endParaRPr lang="en-IN"/>
        </a:p>
      </dgm:t>
    </dgm:pt>
    <dgm:pt modelId="{278BE2BC-AF34-4A89-9238-49FE9E783D9F}" type="pres">
      <dgm:prSet presAssocID="{8B6D362A-7848-410E-8294-6CC52248240A}" presName="compositeShape" presStyleCnt="0">
        <dgm:presLayoutVars>
          <dgm:chMax val="2"/>
          <dgm:dir/>
          <dgm:resizeHandles val="exact"/>
        </dgm:presLayoutVars>
      </dgm:prSet>
      <dgm:spPr/>
      <dgm:t>
        <a:bodyPr/>
        <a:lstStyle/>
        <a:p>
          <a:endParaRPr lang="en-IN"/>
        </a:p>
      </dgm:t>
    </dgm:pt>
    <dgm:pt modelId="{2FA73340-3321-4727-B085-A59D1BEDB1B9}" type="pres">
      <dgm:prSet presAssocID="{8B6D362A-7848-410E-8294-6CC52248240A}" presName="ribbon" presStyleLbl="node1" presStyleIdx="0" presStyleCnt="1"/>
      <dgm:spPr/>
    </dgm:pt>
    <dgm:pt modelId="{F7CA3099-0B1B-4394-8CD2-328D8D4E3CA5}" type="pres">
      <dgm:prSet presAssocID="{8B6D362A-7848-410E-8294-6CC52248240A}" presName="leftArrowText" presStyleLbl="node1" presStyleIdx="0" presStyleCnt="1">
        <dgm:presLayoutVars>
          <dgm:chMax val="0"/>
          <dgm:bulletEnabled val="1"/>
        </dgm:presLayoutVars>
      </dgm:prSet>
      <dgm:spPr/>
      <dgm:t>
        <a:bodyPr/>
        <a:lstStyle/>
        <a:p>
          <a:endParaRPr lang="en-IN"/>
        </a:p>
      </dgm:t>
    </dgm:pt>
    <dgm:pt modelId="{3362DDD8-D864-4362-9A3E-64EA270056E4}" type="pres">
      <dgm:prSet presAssocID="{8B6D362A-7848-410E-8294-6CC52248240A}" presName="rightArrowText" presStyleLbl="node1" presStyleIdx="0" presStyleCnt="1">
        <dgm:presLayoutVars>
          <dgm:chMax val="0"/>
          <dgm:bulletEnabled val="1"/>
        </dgm:presLayoutVars>
      </dgm:prSet>
      <dgm:spPr/>
      <dgm:t>
        <a:bodyPr/>
        <a:lstStyle/>
        <a:p>
          <a:endParaRPr lang="en-IN"/>
        </a:p>
      </dgm:t>
    </dgm:pt>
  </dgm:ptLst>
  <dgm:cxnLst>
    <dgm:cxn modelId="{DDD958A6-D1F4-428A-9F89-A28EA92804D4}" srcId="{8B6D362A-7848-410E-8294-6CC52248240A}" destId="{F9A5821C-8771-40B6-B624-C654766F04D7}" srcOrd="1" destOrd="0" parTransId="{51EF90AA-9A7D-42E5-8942-410A86608B16}" sibTransId="{FD619AFC-DE02-4714-A8ED-4DCAB6161F74}"/>
    <dgm:cxn modelId="{CBC7BEA3-3709-4B73-AF79-610A1EB47D57}" type="presOf" srcId="{F9A5821C-8771-40B6-B624-C654766F04D7}" destId="{3362DDD8-D864-4362-9A3E-64EA270056E4}" srcOrd="0" destOrd="0" presId="urn:microsoft.com/office/officeart/2005/8/layout/arrow6"/>
    <dgm:cxn modelId="{0159C81B-8B27-4460-85F6-C9EF24968207}" srcId="{8B6D362A-7848-410E-8294-6CC52248240A}" destId="{8BBC7087-3827-4E1B-AE29-DF5C16431819}" srcOrd="0" destOrd="0" parTransId="{767D9DA7-A579-4F68-A123-FB80F68F6EC4}" sibTransId="{E45DD7A1-7F95-4E38-9887-BC9935AC6BA7}"/>
    <dgm:cxn modelId="{F76FE423-3D41-49AE-8933-DE3153BCB41E}" type="presOf" srcId="{8B6D362A-7848-410E-8294-6CC52248240A}" destId="{278BE2BC-AF34-4A89-9238-49FE9E783D9F}" srcOrd="0" destOrd="0" presId="urn:microsoft.com/office/officeart/2005/8/layout/arrow6"/>
    <dgm:cxn modelId="{C46AF7D0-38BF-487C-BA91-EA87C40B2B1E}" type="presOf" srcId="{8BBC7087-3827-4E1B-AE29-DF5C16431819}" destId="{F7CA3099-0B1B-4394-8CD2-328D8D4E3CA5}" srcOrd="0" destOrd="0" presId="urn:microsoft.com/office/officeart/2005/8/layout/arrow6"/>
    <dgm:cxn modelId="{3B7AE0FA-7E3D-4264-A380-3C4381001597}" type="presParOf" srcId="{278BE2BC-AF34-4A89-9238-49FE9E783D9F}" destId="{2FA73340-3321-4727-B085-A59D1BEDB1B9}" srcOrd="0" destOrd="0" presId="urn:microsoft.com/office/officeart/2005/8/layout/arrow6"/>
    <dgm:cxn modelId="{623BE576-B0E4-48A7-847F-9950CBC3ECC8}" type="presParOf" srcId="{278BE2BC-AF34-4A89-9238-49FE9E783D9F}" destId="{F7CA3099-0B1B-4394-8CD2-328D8D4E3CA5}" srcOrd="1" destOrd="0" presId="urn:microsoft.com/office/officeart/2005/8/layout/arrow6"/>
    <dgm:cxn modelId="{D248EC0F-BB54-4B98-A625-3D4C6E60B825}" type="presParOf" srcId="{278BE2BC-AF34-4A89-9238-49FE9E783D9F}" destId="{3362DDD8-D864-4362-9A3E-64EA270056E4}" srcOrd="2" destOrd="0" presId="urn:microsoft.com/office/officeart/2005/8/layout/arrow6"/>
  </dgm:cxnLst>
  <dgm:bg/>
  <dgm:whole/>
</dgm:dataModel>
</file>

<file path=ppt/diagrams/data24.xml><?xml version="1.0" encoding="utf-8"?>
<dgm:dataModel xmlns:dgm="http://schemas.openxmlformats.org/drawingml/2006/diagram" xmlns:a="http://schemas.openxmlformats.org/drawingml/2006/main">
  <dgm:ptLst>
    <dgm:pt modelId="{90C43A4D-1F54-4AFA-AF5D-83862132135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B7435FAF-AF18-4A55-B778-B7442D67EF6C}">
      <dgm:prSet phldrT="[Text]"/>
      <dgm:spPr/>
      <dgm:t>
        <a:bodyPr/>
        <a:lstStyle/>
        <a:p>
          <a:r>
            <a:rPr lang="en-IN" dirty="0" smtClean="0"/>
            <a:t>Technical Proposal comes under </a:t>
          </a:r>
          <a:endParaRPr lang="en-IN" dirty="0"/>
        </a:p>
      </dgm:t>
    </dgm:pt>
    <dgm:pt modelId="{6021D8E5-45ED-4B1A-9BF1-2E5B8E35FA2C}" type="parTrans" cxnId="{6DA80FF5-5470-4C3E-9632-E8EB1B0D5618}">
      <dgm:prSet/>
      <dgm:spPr/>
      <dgm:t>
        <a:bodyPr/>
        <a:lstStyle/>
        <a:p>
          <a:endParaRPr lang="en-IN"/>
        </a:p>
      </dgm:t>
    </dgm:pt>
    <dgm:pt modelId="{01C9ABCC-D4FF-4D77-8DC2-5C4E5F7B199D}" type="sibTrans" cxnId="{6DA80FF5-5470-4C3E-9632-E8EB1B0D5618}">
      <dgm:prSet/>
      <dgm:spPr/>
      <dgm:t>
        <a:bodyPr/>
        <a:lstStyle/>
        <a:p>
          <a:endParaRPr lang="en-IN"/>
        </a:p>
      </dgm:t>
    </dgm:pt>
    <dgm:pt modelId="{994C16C1-7C6A-4838-8C09-FD093EC023FC}" type="pres">
      <dgm:prSet presAssocID="{90C43A4D-1F54-4AFA-AF5D-838621321357}" presName="diagram" presStyleCnt="0">
        <dgm:presLayoutVars>
          <dgm:dir/>
          <dgm:resizeHandles val="exact"/>
        </dgm:presLayoutVars>
      </dgm:prSet>
      <dgm:spPr/>
      <dgm:t>
        <a:bodyPr/>
        <a:lstStyle/>
        <a:p>
          <a:endParaRPr lang="en-IN"/>
        </a:p>
      </dgm:t>
    </dgm:pt>
    <dgm:pt modelId="{78365D59-6248-40CC-94D9-BA91A56774F9}" type="pres">
      <dgm:prSet presAssocID="{B7435FAF-AF18-4A55-B778-B7442D67EF6C}" presName="node" presStyleLbl="node1" presStyleIdx="0" presStyleCnt="1" custScaleX="336842">
        <dgm:presLayoutVars>
          <dgm:bulletEnabled val="1"/>
        </dgm:presLayoutVars>
      </dgm:prSet>
      <dgm:spPr/>
      <dgm:t>
        <a:bodyPr/>
        <a:lstStyle/>
        <a:p>
          <a:endParaRPr lang="en-IN"/>
        </a:p>
      </dgm:t>
    </dgm:pt>
  </dgm:ptLst>
  <dgm:cxnLst>
    <dgm:cxn modelId="{6DA80FF5-5470-4C3E-9632-E8EB1B0D5618}" srcId="{90C43A4D-1F54-4AFA-AF5D-838621321357}" destId="{B7435FAF-AF18-4A55-B778-B7442D67EF6C}" srcOrd="0" destOrd="0" parTransId="{6021D8E5-45ED-4B1A-9BF1-2E5B8E35FA2C}" sibTransId="{01C9ABCC-D4FF-4D77-8DC2-5C4E5F7B199D}"/>
    <dgm:cxn modelId="{5C0704D1-D180-4883-AD1C-6C3189D6F070}" type="presOf" srcId="{90C43A4D-1F54-4AFA-AF5D-838621321357}" destId="{994C16C1-7C6A-4838-8C09-FD093EC023FC}" srcOrd="0" destOrd="0" presId="urn:microsoft.com/office/officeart/2005/8/layout/default"/>
    <dgm:cxn modelId="{B48C0928-45D8-4139-A93C-E4FC7E239E61}" type="presOf" srcId="{B7435FAF-AF18-4A55-B778-B7442D67EF6C}" destId="{78365D59-6248-40CC-94D9-BA91A56774F9}" srcOrd="0" destOrd="0" presId="urn:microsoft.com/office/officeart/2005/8/layout/default"/>
    <dgm:cxn modelId="{DD524275-D17F-4DCA-8F6A-9793ADECC619}" type="presParOf" srcId="{994C16C1-7C6A-4838-8C09-FD093EC023FC}" destId="{78365D59-6248-40CC-94D9-BA91A56774F9}" srcOrd="0"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DEE07A36-571B-44F1-80F7-C140A6CD970B}" type="doc">
      <dgm:prSet loTypeId="urn:microsoft.com/office/officeart/2005/8/layout/vList6" loCatId="list" qsTypeId="urn:microsoft.com/office/officeart/2005/8/quickstyle/simple3" qsCatId="simple" csTypeId="urn:microsoft.com/office/officeart/2005/8/colors/colorful5" csCatId="colorful"/>
      <dgm:spPr/>
      <dgm:t>
        <a:bodyPr/>
        <a:lstStyle/>
        <a:p>
          <a:endParaRPr lang="en-US"/>
        </a:p>
      </dgm:t>
    </dgm:pt>
    <dgm:pt modelId="{11764AC6-D385-40D8-8898-D91972E19200}">
      <dgm:prSet/>
      <dgm:spPr/>
      <dgm:t>
        <a:bodyPr/>
        <a:lstStyle/>
        <a:p>
          <a:pPr rtl="0"/>
          <a:r>
            <a:rPr lang="en-US" b="1" i="1" dirty="0" smtClean="0"/>
            <a:t>Framework of Action Plan For Participating Institutions </a:t>
          </a:r>
          <a:endParaRPr lang="en-IN" dirty="0"/>
        </a:p>
      </dgm:t>
    </dgm:pt>
    <dgm:pt modelId="{872C277C-B766-4213-B20D-374DE1005601}" type="parTrans" cxnId="{23389DC9-613F-4871-ACF1-8A96337AA600}">
      <dgm:prSet/>
      <dgm:spPr/>
      <dgm:t>
        <a:bodyPr/>
        <a:lstStyle/>
        <a:p>
          <a:endParaRPr lang="en-US"/>
        </a:p>
      </dgm:t>
    </dgm:pt>
    <dgm:pt modelId="{D6BF9BFD-728F-458C-82B7-FA0E04BBE98C}" type="sibTrans" cxnId="{23389DC9-613F-4871-ACF1-8A96337AA600}">
      <dgm:prSet/>
      <dgm:spPr/>
      <dgm:t>
        <a:bodyPr/>
        <a:lstStyle/>
        <a:p>
          <a:endParaRPr lang="en-US"/>
        </a:p>
      </dgm:t>
    </dgm:pt>
    <dgm:pt modelId="{BBA101D4-0C63-4127-9622-D57F1AFEE9F6}" type="pres">
      <dgm:prSet presAssocID="{DEE07A36-571B-44F1-80F7-C140A6CD970B}" presName="Name0" presStyleCnt="0">
        <dgm:presLayoutVars>
          <dgm:dir/>
          <dgm:animLvl val="lvl"/>
          <dgm:resizeHandles/>
        </dgm:presLayoutVars>
      </dgm:prSet>
      <dgm:spPr/>
      <dgm:t>
        <a:bodyPr/>
        <a:lstStyle/>
        <a:p>
          <a:endParaRPr lang="en-IN"/>
        </a:p>
      </dgm:t>
    </dgm:pt>
    <dgm:pt modelId="{EF216560-09BF-4F62-A0AF-B54AA575E51A}" type="pres">
      <dgm:prSet presAssocID="{11764AC6-D385-40D8-8898-D91972E19200}" presName="linNode" presStyleCnt="0"/>
      <dgm:spPr/>
    </dgm:pt>
    <dgm:pt modelId="{097F28F6-8095-419A-B9AA-958568B45F29}" type="pres">
      <dgm:prSet presAssocID="{11764AC6-D385-40D8-8898-D91972E19200}" presName="parentShp" presStyleLbl="node1" presStyleIdx="0" presStyleCnt="1" custLinFactNeighborX="-24567" custLinFactNeighborY="11462">
        <dgm:presLayoutVars>
          <dgm:bulletEnabled val="1"/>
        </dgm:presLayoutVars>
      </dgm:prSet>
      <dgm:spPr/>
      <dgm:t>
        <a:bodyPr/>
        <a:lstStyle/>
        <a:p>
          <a:endParaRPr lang="en-IN"/>
        </a:p>
      </dgm:t>
    </dgm:pt>
    <dgm:pt modelId="{D01025C2-9A01-413D-AEA1-1D524BB0DF46}" type="pres">
      <dgm:prSet presAssocID="{11764AC6-D385-40D8-8898-D91972E19200}" presName="childShp" presStyleLbl="bgAccFollowNode1" presStyleIdx="0" presStyleCnt="1">
        <dgm:presLayoutVars>
          <dgm:bulletEnabled val="1"/>
        </dgm:presLayoutVars>
      </dgm:prSet>
      <dgm:spPr/>
    </dgm:pt>
  </dgm:ptLst>
  <dgm:cxnLst>
    <dgm:cxn modelId="{F65100D7-E052-4369-8AB7-8CE6AD4B423C}" type="presOf" srcId="{DEE07A36-571B-44F1-80F7-C140A6CD970B}" destId="{BBA101D4-0C63-4127-9622-D57F1AFEE9F6}" srcOrd="0" destOrd="0" presId="urn:microsoft.com/office/officeart/2005/8/layout/vList6"/>
    <dgm:cxn modelId="{23389DC9-613F-4871-ACF1-8A96337AA600}" srcId="{DEE07A36-571B-44F1-80F7-C140A6CD970B}" destId="{11764AC6-D385-40D8-8898-D91972E19200}" srcOrd="0" destOrd="0" parTransId="{872C277C-B766-4213-B20D-374DE1005601}" sibTransId="{D6BF9BFD-728F-458C-82B7-FA0E04BBE98C}"/>
    <dgm:cxn modelId="{8A79140E-681E-49DC-874B-46F8C8242CCA}" type="presOf" srcId="{11764AC6-D385-40D8-8898-D91972E19200}" destId="{097F28F6-8095-419A-B9AA-958568B45F29}" srcOrd="0" destOrd="0" presId="urn:microsoft.com/office/officeart/2005/8/layout/vList6"/>
    <dgm:cxn modelId="{A8837261-C138-425B-A3D5-73BC4526D2B9}" type="presParOf" srcId="{BBA101D4-0C63-4127-9622-D57F1AFEE9F6}" destId="{EF216560-09BF-4F62-A0AF-B54AA575E51A}" srcOrd="0" destOrd="0" presId="urn:microsoft.com/office/officeart/2005/8/layout/vList6"/>
    <dgm:cxn modelId="{FFDD4539-59EB-4720-9DF5-69CF6FABE562}" type="presParOf" srcId="{EF216560-09BF-4F62-A0AF-B54AA575E51A}" destId="{097F28F6-8095-419A-B9AA-958568B45F29}" srcOrd="0" destOrd="0" presId="urn:microsoft.com/office/officeart/2005/8/layout/vList6"/>
    <dgm:cxn modelId="{3CEE691A-6A3A-440C-80C8-CA4402C01B7E}" type="presParOf" srcId="{EF216560-09BF-4F62-A0AF-B54AA575E51A}" destId="{D01025C2-9A01-413D-AEA1-1D524BB0DF46}" srcOrd="1" destOrd="0" presId="urn:microsoft.com/office/officeart/2005/8/layout/vList6"/>
  </dgm:cxnLst>
  <dgm:bg/>
  <dgm:whole/>
</dgm:dataModel>
</file>

<file path=ppt/diagrams/data4.xml><?xml version="1.0" encoding="utf-8"?>
<dgm:dataModel xmlns:dgm="http://schemas.openxmlformats.org/drawingml/2006/diagram" xmlns:a="http://schemas.openxmlformats.org/drawingml/2006/main">
  <dgm:ptLst>
    <dgm:pt modelId="{81AE0274-219E-4981-AE23-26A6E3D2A249}" type="doc">
      <dgm:prSet loTypeId="urn:microsoft.com/office/officeart/2005/8/layout/lProcess3" loCatId="process" qsTypeId="urn:microsoft.com/office/officeart/2005/8/quickstyle/simple1" qsCatId="simple" csTypeId="urn:microsoft.com/office/officeart/2005/8/colors/colorful3" csCatId="colorful"/>
      <dgm:spPr/>
      <dgm:t>
        <a:bodyPr/>
        <a:lstStyle/>
        <a:p>
          <a:endParaRPr lang="en-US"/>
        </a:p>
      </dgm:t>
    </dgm:pt>
    <dgm:pt modelId="{7DA98284-9427-4F03-89C4-5955F369FEC5}">
      <dgm:prSet/>
      <dgm:spPr/>
      <dgm:t>
        <a:bodyPr/>
        <a:lstStyle/>
        <a:p>
          <a:pPr rtl="0"/>
          <a:r>
            <a:rPr lang="en-US" dirty="0" smtClean="0"/>
            <a:t>Objective</a:t>
          </a:r>
          <a:endParaRPr lang="en-IN" dirty="0"/>
        </a:p>
      </dgm:t>
    </dgm:pt>
    <dgm:pt modelId="{A02F5866-2080-413E-9F90-F670245C50F5}" type="parTrans" cxnId="{065FE997-04AF-42BF-AE02-66BD35A228C4}">
      <dgm:prSet/>
      <dgm:spPr/>
      <dgm:t>
        <a:bodyPr/>
        <a:lstStyle/>
        <a:p>
          <a:endParaRPr lang="en-US"/>
        </a:p>
      </dgm:t>
    </dgm:pt>
    <dgm:pt modelId="{43C79319-39B5-4A46-A152-DC5B7F02E616}" type="sibTrans" cxnId="{065FE997-04AF-42BF-AE02-66BD35A228C4}">
      <dgm:prSet/>
      <dgm:spPr/>
      <dgm:t>
        <a:bodyPr/>
        <a:lstStyle/>
        <a:p>
          <a:endParaRPr lang="en-US"/>
        </a:p>
      </dgm:t>
    </dgm:pt>
    <dgm:pt modelId="{00B1B420-2CC4-4D29-B942-538EB7C358B1}" type="pres">
      <dgm:prSet presAssocID="{81AE0274-219E-4981-AE23-26A6E3D2A249}" presName="Name0" presStyleCnt="0">
        <dgm:presLayoutVars>
          <dgm:chPref val="3"/>
          <dgm:dir/>
          <dgm:animLvl val="lvl"/>
          <dgm:resizeHandles/>
        </dgm:presLayoutVars>
      </dgm:prSet>
      <dgm:spPr/>
      <dgm:t>
        <a:bodyPr/>
        <a:lstStyle/>
        <a:p>
          <a:endParaRPr lang="en-IN"/>
        </a:p>
      </dgm:t>
    </dgm:pt>
    <dgm:pt modelId="{E0168880-62C8-48A8-B23A-248A95C69632}" type="pres">
      <dgm:prSet presAssocID="{7DA98284-9427-4F03-89C4-5955F369FEC5}" presName="horFlow" presStyleCnt="0"/>
      <dgm:spPr/>
    </dgm:pt>
    <dgm:pt modelId="{F98C1C74-3E9A-4DCD-901F-95CE23ECC09D}" type="pres">
      <dgm:prSet presAssocID="{7DA98284-9427-4F03-89C4-5955F369FEC5}" presName="bigChev" presStyleLbl="node1" presStyleIdx="0" presStyleCnt="1"/>
      <dgm:spPr/>
      <dgm:t>
        <a:bodyPr/>
        <a:lstStyle/>
        <a:p>
          <a:endParaRPr lang="en-IN"/>
        </a:p>
      </dgm:t>
    </dgm:pt>
  </dgm:ptLst>
  <dgm:cxnLst>
    <dgm:cxn modelId="{2A2611A1-983C-4E54-9043-925D01D422DB}" type="presOf" srcId="{81AE0274-219E-4981-AE23-26A6E3D2A249}" destId="{00B1B420-2CC4-4D29-B942-538EB7C358B1}" srcOrd="0" destOrd="0" presId="urn:microsoft.com/office/officeart/2005/8/layout/lProcess3"/>
    <dgm:cxn modelId="{065FE997-04AF-42BF-AE02-66BD35A228C4}" srcId="{81AE0274-219E-4981-AE23-26A6E3D2A249}" destId="{7DA98284-9427-4F03-89C4-5955F369FEC5}" srcOrd="0" destOrd="0" parTransId="{A02F5866-2080-413E-9F90-F670245C50F5}" sibTransId="{43C79319-39B5-4A46-A152-DC5B7F02E616}"/>
    <dgm:cxn modelId="{72076DBF-65F6-4C6D-BB75-A59F2420703A}" type="presOf" srcId="{7DA98284-9427-4F03-89C4-5955F369FEC5}" destId="{F98C1C74-3E9A-4DCD-901F-95CE23ECC09D}" srcOrd="0" destOrd="0" presId="urn:microsoft.com/office/officeart/2005/8/layout/lProcess3"/>
    <dgm:cxn modelId="{32E57EC1-BF60-4521-B346-491402209789}" type="presParOf" srcId="{00B1B420-2CC4-4D29-B942-538EB7C358B1}" destId="{E0168880-62C8-48A8-B23A-248A95C69632}" srcOrd="0" destOrd="0" presId="urn:microsoft.com/office/officeart/2005/8/layout/lProcess3"/>
    <dgm:cxn modelId="{E75394C6-81A3-4ABE-BB06-F705A4963D60}" type="presParOf" srcId="{E0168880-62C8-48A8-B23A-248A95C69632}" destId="{F98C1C74-3E9A-4DCD-901F-95CE23ECC09D}" srcOrd="0" destOrd="0" presId="urn:microsoft.com/office/officeart/2005/8/layout/lProcess3"/>
  </dgm:cxnLst>
  <dgm:bg/>
  <dgm:whole/>
</dgm:dataModel>
</file>

<file path=ppt/diagrams/data5.xml><?xml version="1.0" encoding="utf-8"?>
<dgm:dataModel xmlns:dgm="http://schemas.openxmlformats.org/drawingml/2006/diagram" xmlns:a="http://schemas.openxmlformats.org/drawingml/2006/main">
  <dgm:ptLst>
    <dgm:pt modelId="{A78C7597-2A81-43A6-BA0A-EE310207535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9B8A54AD-AAA9-4BE6-988F-A850AF4BFDEE}">
      <dgm:prSet/>
      <dgm:spPr/>
      <dgm:t>
        <a:bodyPr/>
        <a:lstStyle/>
        <a:p>
          <a:pPr rtl="0"/>
          <a:r>
            <a:rPr lang="en-US" dirty="0" smtClean="0"/>
            <a:t>To Suggest Steps/Guidelines to the PIs for formulating plan of action for Village Development</a:t>
          </a:r>
          <a:endParaRPr lang="en-IN" dirty="0"/>
        </a:p>
      </dgm:t>
    </dgm:pt>
    <dgm:pt modelId="{AA7F311F-6DD8-486D-B544-4DCCFA036AF3}" type="parTrans" cxnId="{C1A7A565-96C3-476F-AA77-2BEC24FCFEC8}">
      <dgm:prSet/>
      <dgm:spPr/>
      <dgm:t>
        <a:bodyPr/>
        <a:lstStyle/>
        <a:p>
          <a:endParaRPr lang="en-US"/>
        </a:p>
      </dgm:t>
    </dgm:pt>
    <dgm:pt modelId="{D33C1168-EC00-480A-8DE6-3B88ACC7AD88}" type="sibTrans" cxnId="{C1A7A565-96C3-476F-AA77-2BEC24FCFEC8}">
      <dgm:prSet/>
      <dgm:spPr/>
      <dgm:t>
        <a:bodyPr/>
        <a:lstStyle/>
        <a:p>
          <a:endParaRPr lang="en-US"/>
        </a:p>
      </dgm:t>
    </dgm:pt>
    <dgm:pt modelId="{AA376820-7BA5-4630-BDA2-5B99E447815D}" type="pres">
      <dgm:prSet presAssocID="{A78C7597-2A81-43A6-BA0A-EE3102075351}" presName="compositeShape" presStyleCnt="0">
        <dgm:presLayoutVars>
          <dgm:chMax val="7"/>
          <dgm:dir/>
          <dgm:resizeHandles val="exact"/>
        </dgm:presLayoutVars>
      </dgm:prSet>
      <dgm:spPr/>
      <dgm:t>
        <a:bodyPr/>
        <a:lstStyle/>
        <a:p>
          <a:endParaRPr lang="en-IN"/>
        </a:p>
      </dgm:t>
    </dgm:pt>
    <dgm:pt modelId="{DCC8DF5A-C175-4D48-9377-85CADED21FD7}" type="pres">
      <dgm:prSet presAssocID="{9B8A54AD-AAA9-4BE6-988F-A850AF4BFDEE}" presName="circ1TxSh" presStyleLbl="vennNode1" presStyleIdx="0" presStyleCnt="1" custScaleX="275586" custLinFactNeighborX="37560" custLinFactNeighborY="-35462"/>
      <dgm:spPr/>
      <dgm:t>
        <a:bodyPr/>
        <a:lstStyle/>
        <a:p>
          <a:endParaRPr lang="en-US"/>
        </a:p>
      </dgm:t>
    </dgm:pt>
  </dgm:ptLst>
  <dgm:cxnLst>
    <dgm:cxn modelId="{C1A7A565-96C3-476F-AA77-2BEC24FCFEC8}" srcId="{A78C7597-2A81-43A6-BA0A-EE3102075351}" destId="{9B8A54AD-AAA9-4BE6-988F-A850AF4BFDEE}" srcOrd="0" destOrd="0" parTransId="{AA7F311F-6DD8-486D-B544-4DCCFA036AF3}" sibTransId="{D33C1168-EC00-480A-8DE6-3B88ACC7AD88}"/>
    <dgm:cxn modelId="{6080079C-247B-4625-BCA2-FB1EECE41E4A}" type="presOf" srcId="{9B8A54AD-AAA9-4BE6-988F-A850AF4BFDEE}" destId="{DCC8DF5A-C175-4D48-9377-85CADED21FD7}" srcOrd="0" destOrd="0" presId="urn:microsoft.com/office/officeart/2005/8/layout/venn1"/>
    <dgm:cxn modelId="{E20A3B5B-8E75-4FCD-9F1E-2D12F89664D8}" type="presOf" srcId="{A78C7597-2A81-43A6-BA0A-EE3102075351}" destId="{AA376820-7BA5-4630-BDA2-5B99E447815D}" srcOrd="0" destOrd="0" presId="urn:microsoft.com/office/officeart/2005/8/layout/venn1"/>
    <dgm:cxn modelId="{39B02AA9-E614-4755-B3C5-E648D1C02C09}" type="presParOf" srcId="{AA376820-7BA5-4630-BDA2-5B99E447815D}" destId="{DCC8DF5A-C175-4D48-9377-85CADED21FD7}" srcOrd="0" destOrd="0" presId="urn:microsoft.com/office/officeart/2005/8/layout/venn1"/>
  </dgm:cxnLst>
  <dgm:bg/>
  <dgm:whole/>
</dgm:dataModel>
</file>

<file path=ppt/diagrams/data6.xml><?xml version="1.0" encoding="utf-8"?>
<dgm:dataModel xmlns:dgm="http://schemas.openxmlformats.org/drawingml/2006/diagram" xmlns:a="http://schemas.openxmlformats.org/drawingml/2006/main">
  <dgm:ptLst>
    <dgm:pt modelId="{7E8261B5-826B-4085-AF9D-4D93ECB1CD07}"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n-US"/>
        </a:p>
      </dgm:t>
    </dgm:pt>
    <dgm:pt modelId="{1062B2BE-9F29-4FFD-B456-B9812868797C}">
      <dgm:prSet/>
      <dgm:spPr/>
      <dgm:t>
        <a:bodyPr/>
        <a:lstStyle/>
        <a:p>
          <a:pPr rtl="0"/>
          <a:r>
            <a:rPr lang="en-US" dirty="0" smtClean="0"/>
            <a:t>Strategy</a:t>
          </a:r>
          <a:endParaRPr lang="en-IN" dirty="0"/>
        </a:p>
      </dgm:t>
    </dgm:pt>
    <dgm:pt modelId="{E70578AD-1891-4DE4-8864-C3A274E6A43A}" type="parTrans" cxnId="{103A4B8F-4CBF-4698-BC18-2A4AFA3A5A78}">
      <dgm:prSet/>
      <dgm:spPr/>
      <dgm:t>
        <a:bodyPr/>
        <a:lstStyle/>
        <a:p>
          <a:endParaRPr lang="en-US"/>
        </a:p>
      </dgm:t>
    </dgm:pt>
    <dgm:pt modelId="{FD1E3EF4-1BFD-4003-A9F2-06AD58D3A9E2}" type="sibTrans" cxnId="{103A4B8F-4CBF-4698-BC18-2A4AFA3A5A78}">
      <dgm:prSet/>
      <dgm:spPr/>
      <dgm:t>
        <a:bodyPr/>
        <a:lstStyle/>
        <a:p>
          <a:endParaRPr lang="en-US"/>
        </a:p>
      </dgm:t>
    </dgm:pt>
    <dgm:pt modelId="{6E7348C2-1346-482F-ABDE-487C44EFF3EF}" type="pres">
      <dgm:prSet presAssocID="{7E8261B5-826B-4085-AF9D-4D93ECB1CD07}" presName="CompostProcess" presStyleCnt="0">
        <dgm:presLayoutVars>
          <dgm:dir/>
          <dgm:resizeHandles val="exact"/>
        </dgm:presLayoutVars>
      </dgm:prSet>
      <dgm:spPr/>
      <dgm:t>
        <a:bodyPr/>
        <a:lstStyle/>
        <a:p>
          <a:endParaRPr lang="en-IN"/>
        </a:p>
      </dgm:t>
    </dgm:pt>
    <dgm:pt modelId="{B8848C54-A329-4102-866C-6F6D1B525FB4}" type="pres">
      <dgm:prSet presAssocID="{7E8261B5-826B-4085-AF9D-4D93ECB1CD07}" presName="arrow" presStyleLbl="bgShp" presStyleIdx="0" presStyleCnt="1"/>
      <dgm:spPr/>
    </dgm:pt>
    <dgm:pt modelId="{D0AF1428-801B-4A8F-898D-49A2DE56F4BD}" type="pres">
      <dgm:prSet presAssocID="{7E8261B5-826B-4085-AF9D-4D93ECB1CD07}" presName="linearProcess" presStyleCnt="0"/>
      <dgm:spPr/>
    </dgm:pt>
    <dgm:pt modelId="{754C6FA5-014B-49B7-94E1-A2283CEBBB37}" type="pres">
      <dgm:prSet presAssocID="{1062B2BE-9F29-4FFD-B456-B9812868797C}" presName="textNode" presStyleLbl="node1" presStyleIdx="0" presStyleCnt="1">
        <dgm:presLayoutVars>
          <dgm:bulletEnabled val="1"/>
        </dgm:presLayoutVars>
      </dgm:prSet>
      <dgm:spPr/>
      <dgm:t>
        <a:bodyPr/>
        <a:lstStyle/>
        <a:p>
          <a:endParaRPr lang="en-IN"/>
        </a:p>
      </dgm:t>
    </dgm:pt>
  </dgm:ptLst>
  <dgm:cxnLst>
    <dgm:cxn modelId="{103A4B8F-4CBF-4698-BC18-2A4AFA3A5A78}" srcId="{7E8261B5-826B-4085-AF9D-4D93ECB1CD07}" destId="{1062B2BE-9F29-4FFD-B456-B9812868797C}" srcOrd="0" destOrd="0" parTransId="{E70578AD-1891-4DE4-8864-C3A274E6A43A}" sibTransId="{FD1E3EF4-1BFD-4003-A9F2-06AD58D3A9E2}"/>
    <dgm:cxn modelId="{9627AD31-29C6-442C-ADF1-1662C913B0A9}" type="presOf" srcId="{7E8261B5-826B-4085-AF9D-4D93ECB1CD07}" destId="{6E7348C2-1346-482F-ABDE-487C44EFF3EF}" srcOrd="0" destOrd="0" presId="urn:microsoft.com/office/officeart/2005/8/layout/hProcess9"/>
    <dgm:cxn modelId="{CF75B772-E4E3-4ADC-9DE6-6FA428352982}" type="presOf" srcId="{1062B2BE-9F29-4FFD-B456-B9812868797C}" destId="{754C6FA5-014B-49B7-94E1-A2283CEBBB37}" srcOrd="0" destOrd="0" presId="urn:microsoft.com/office/officeart/2005/8/layout/hProcess9"/>
    <dgm:cxn modelId="{A55A56DA-78C6-4DB1-8A57-D397D1192F0B}" type="presParOf" srcId="{6E7348C2-1346-482F-ABDE-487C44EFF3EF}" destId="{B8848C54-A329-4102-866C-6F6D1B525FB4}" srcOrd="0" destOrd="0" presId="urn:microsoft.com/office/officeart/2005/8/layout/hProcess9"/>
    <dgm:cxn modelId="{FBC92E36-7355-4906-A445-BB2FF53321B0}" type="presParOf" srcId="{6E7348C2-1346-482F-ABDE-487C44EFF3EF}" destId="{D0AF1428-801B-4A8F-898D-49A2DE56F4BD}" srcOrd="1" destOrd="0" presId="urn:microsoft.com/office/officeart/2005/8/layout/hProcess9"/>
    <dgm:cxn modelId="{66C17B41-A640-465D-AF34-0DF009830A33}" type="presParOf" srcId="{D0AF1428-801B-4A8F-898D-49A2DE56F4BD}" destId="{754C6FA5-014B-49B7-94E1-A2283CEBBB37}" srcOrd="0" destOrd="0" presId="urn:microsoft.com/office/officeart/2005/8/layout/hProcess9"/>
  </dgm:cxnLst>
  <dgm:bg/>
  <dgm:whole/>
</dgm:dataModel>
</file>

<file path=ppt/diagrams/data7.xml><?xml version="1.0" encoding="utf-8"?>
<dgm:dataModel xmlns:dgm="http://schemas.openxmlformats.org/drawingml/2006/diagram" xmlns:a="http://schemas.openxmlformats.org/drawingml/2006/main">
  <dgm:ptLst>
    <dgm:pt modelId="{71E2EDBA-0A6F-4914-A8D0-FCFBB6B5A540}"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CD4E0228-A372-4184-8CB2-B2A7FFF1AF34}">
      <dgm:prSet/>
      <dgm:spPr/>
      <dgm:t>
        <a:bodyPr/>
        <a:lstStyle/>
        <a:p>
          <a:pPr rtl="0"/>
          <a:r>
            <a:rPr lang="en-US" dirty="0" smtClean="0"/>
            <a:t>Selection of Village</a:t>
          </a:r>
          <a:endParaRPr lang="en-IN" dirty="0"/>
        </a:p>
      </dgm:t>
    </dgm:pt>
    <dgm:pt modelId="{93E960CF-8878-4497-826C-D44813434C1B}" type="parTrans" cxnId="{D7BADF1A-03B4-4C49-B72F-972AB71093F1}">
      <dgm:prSet/>
      <dgm:spPr/>
      <dgm:t>
        <a:bodyPr/>
        <a:lstStyle/>
        <a:p>
          <a:endParaRPr lang="en-US"/>
        </a:p>
      </dgm:t>
    </dgm:pt>
    <dgm:pt modelId="{BA61E7AD-951E-4B8C-A036-C3AD2F823C87}" type="sibTrans" cxnId="{D7BADF1A-03B4-4C49-B72F-972AB71093F1}">
      <dgm:prSet/>
      <dgm:spPr/>
      <dgm:t>
        <a:bodyPr/>
        <a:lstStyle/>
        <a:p>
          <a:endParaRPr lang="en-US"/>
        </a:p>
      </dgm:t>
    </dgm:pt>
    <dgm:pt modelId="{D3C5000C-CA90-4AB7-AE3A-BA4777184A1B}">
      <dgm:prSet/>
      <dgm:spPr/>
      <dgm:t>
        <a:bodyPr/>
        <a:lstStyle/>
        <a:p>
          <a:pPr rtl="0"/>
          <a:r>
            <a:rPr lang="en-US" dirty="0" smtClean="0"/>
            <a:t>Awareness and Participation</a:t>
          </a:r>
          <a:endParaRPr lang="en-IN" dirty="0"/>
        </a:p>
      </dgm:t>
    </dgm:pt>
    <dgm:pt modelId="{61F59513-48D9-47E9-875B-79AB426E7D0C}" type="parTrans" cxnId="{04993C42-914F-49A1-9BC3-7CD8348DE672}">
      <dgm:prSet/>
      <dgm:spPr/>
      <dgm:t>
        <a:bodyPr/>
        <a:lstStyle/>
        <a:p>
          <a:endParaRPr lang="en-US"/>
        </a:p>
      </dgm:t>
    </dgm:pt>
    <dgm:pt modelId="{BBD833B6-8680-4DE6-BEDD-036C1ED22616}" type="sibTrans" cxnId="{04993C42-914F-49A1-9BC3-7CD8348DE672}">
      <dgm:prSet/>
      <dgm:spPr/>
      <dgm:t>
        <a:bodyPr/>
        <a:lstStyle/>
        <a:p>
          <a:endParaRPr lang="en-US"/>
        </a:p>
      </dgm:t>
    </dgm:pt>
    <dgm:pt modelId="{4B5A770B-D013-4C27-9593-5CACFF25F5A6}">
      <dgm:prSet/>
      <dgm:spPr/>
      <dgm:t>
        <a:bodyPr/>
        <a:lstStyle/>
        <a:p>
          <a:pPr rtl="0"/>
          <a:r>
            <a:rPr lang="en-US" dirty="0" smtClean="0"/>
            <a:t>Planning</a:t>
          </a:r>
          <a:endParaRPr lang="en-IN" dirty="0"/>
        </a:p>
      </dgm:t>
    </dgm:pt>
    <dgm:pt modelId="{BE3631DF-7101-4AFE-8CE3-573254D2C842}" type="parTrans" cxnId="{DA6AB961-74EC-4A04-A27B-5430B347A739}">
      <dgm:prSet/>
      <dgm:spPr/>
      <dgm:t>
        <a:bodyPr/>
        <a:lstStyle/>
        <a:p>
          <a:endParaRPr lang="en-US"/>
        </a:p>
      </dgm:t>
    </dgm:pt>
    <dgm:pt modelId="{B2EF5EA8-1A63-455F-8FA0-7D028E459E4D}" type="sibTrans" cxnId="{DA6AB961-74EC-4A04-A27B-5430B347A739}">
      <dgm:prSet/>
      <dgm:spPr/>
      <dgm:t>
        <a:bodyPr/>
        <a:lstStyle/>
        <a:p>
          <a:endParaRPr lang="en-US"/>
        </a:p>
      </dgm:t>
    </dgm:pt>
    <dgm:pt modelId="{C121A1F5-0C99-45A7-8ACE-EA2E77E401A8}">
      <dgm:prSet/>
      <dgm:spPr/>
      <dgm:t>
        <a:bodyPr/>
        <a:lstStyle/>
        <a:p>
          <a:pPr rtl="0"/>
          <a:r>
            <a:rPr lang="en-US" dirty="0" smtClean="0"/>
            <a:t>Project Formulation</a:t>
          </a:r>
          <a:endParaRPr lang="en-IN" dirty="0"/>
        </a:p>
      </dgm:t>
    </dgm:pt>
    <dgm:pt modelId="{59490EE3-5F60-4AB2-AB20-483E8DFEE6F8}" type="parTrans" cxnId="{79B8A68E-BB57-4692-9C02-4EDCEBC3DF38}">
      <dgm:prSet/>
      <dgm:spPr/>
      <dgm:t>
        <a:bodyPr/>
        <a:lstStyle/>
        <a:p>
          <a:endParaRPr lang="en-US"/>
        </a:p>
      </dgm:t>
    </dgm:pt>
    <dgm:pt modelId="{7901EFDF-19D3-4BAB-8EC8-E69E8A81BBA2}" type="sibTrans" cxnId="{79B8A68E-BB57-4692-9C02-4EDCEBC3DF38}">
      <dgm:prSet/>
      <dgm:spPr/>
      <dgm:t>
        <a:bodyPr/>
        <a:lstStyle/>
        <a:p>
          <a:endParaRPr lang="en-US"/>
        </a:p>
      </dgm:t>
    </dgm:pt>
    <dgm:pt modelId="{30ED028A-7F17-49B5-9AAF-FEFADFADCD85}">
      <dgm:prSet/>
      <dgm:spPr/>
      <dgm:t>
        <a:bodyPr/>
        <a:lstStyle/>
        <a:p>
          <a:pPr rtl="0"/>
          <a:r>
            <a:rPr lang="en-US" dirty="0" smtClean="0"/>
            <a:t>Implementation</a:t>
          </a:r>
          <a:endParaRPr lang="en-IN" dirty="0"/>
        </a:p>
      </dgm:t>
    </dgm:pt>
    <dgm:pt modelId="{6D8D6DAA-0284-461F-A2A8-B2D93BAA5C13}" type="parTrans" cxnId="{220E96CB-39D4-4F06-8E80-DBABA4D8E457}">
      <dgm:prSet/>
      <dgm:spPr/>
      <dgm:t>
        <a:bodyPr/>
        <a:lstStyle/>
        <a:p>
          <a:endParaRPr lang="en-US"/>
        </a:p>
      </dgm:t>
    </dgm:pt>
    <dgm:pt modelId="{F0754E22-528F-4625-A08D-802D69C7C2EE}" type="sibTrans" cxnId="{220E96CB-39D4-4F06-8E80-DBABA4D8E457}">
      <dgm:prSet/>
      <dgm:spPr/>
      <dgm:t>
        <a:bodyPr/>
        <a:lstStyle/>
        <a:p>
          <a:endParaRPr lang="en-US"/>
        </a:p>
      </dgm:t>
    </dgm:pt>
    <dgm:pt modelId="{B165338E-4F0A-49B4-9631-D7AA271E62E1}">
      <dgm:prSet/>
      <dgm:spPr/>
      <dgm:t>
        <a:bodyPr/>
        <a:lstStyle/>
        <a:p>
          <a:pPr rtl="0"/>
          <a:r>
            <a:rPr lang="en-US" dirty="0" smtClean="0"/>
            <a:t>Monitoring and Assessment</a:t>
          </a:r>
          <a:endParaRPr lang="en-IN" dirty="0"/>
        </a:p>
      </dgm:t>
    </dgm:pt>
    <dgm:pt modelId="{BB4192A0-200E-4876-89C6-4CB6AF3BCF2B}" type="parTrans" cxnId="{A930DCCA-CFAD-4F62-9E3F-6830C4A48230}">
      <dgm:prSet/>
      <dgm:spPr/>
      <dgm:t>
        <a:bodyPr/>
        <a:lstStyle/>
        <a:p>
          <a:endParaRPr lang="en-US"/>
        </a:p>
      </dgm:t>
    </dgm:pt>
    <dgm:pt modelId="{3C87A1A3-2B02-4A6F-8D6F-1F3F54636D0B}" type="sibTrans" cxnId="{A930DCCA-CFAD-4F62-9E3F-6830C4A48230}">
      <dgm:prSet/>
      <dgm:spPr/>
      <dgm:t>
        <a:bodyPr/>
        <a:lstStyle/>
        <a:p>
          <a:endParaRPr lang="en-US"/>
        </a:p>
      </dgm:t>
    </dgm:pt>
    <dgm:pt modelId="{D723744D-3803-4CBA-9250-5D91CBC28804}">
      <dgm:prSet/>
      <dgm:spPr/>
      <dgm:t>
        <a:bodyPr/>
        <a:lstStyle/>
        <a:p>
          <a:pPr rtl="0"/>
          <a:r>
            <a:rPr lang="en-US" dirty="0" smtClean="0"/>
            <a:t>Evaluation</a:t>
          </a:r>
          <a:endParaRPr lang="en-IN" dirty="0"/>
        </a:p>
      </dgm:t>
    </dgm:pt>
    <dgm:pt modelId="{AA69C3C4-EB8A-484A-BBB3-49F4B47D4321}" type="parTrans" cxnId="{02D1D60E-9D27-4B23-815B-553BBAF3423C}">
      <dgm:prSet/>
      <dgm:spPr/>
      <dgm:t>
        <a:bodyPr/>
        <a:lstStyle/>
        <a:p>
          <a:endParaRPr lang="en-US"/>
        </a:p>
      </dgm:t>
    </dgm:pt>
    <dgm:pt modelId="{8652692A-24A2-4301-865F-15B86144C407}" type="sibTrans" cxnId="{02D1D60E-9D27-4B23-815B-553BBAF3423C}">
      <dgm:prSet/>
      <dgm:spPr/>
      <dgm:t>
        <a:bodyPr/>
        <a:lstStyle/>
        <a:p>
          <a:endParaRPr lang="en-US"/>
        </a:p>
      </dgm:t>
    </dgm:pt>
    <dgm:pt modelId="{4122E50B-8A3B-4366-B9D4-32D595AB02BC}" type="pres">
      <dgm:prSet presAssocID="{71E2EDBA-0A6F-4914-A8D0-FCFBB6B5A540}" presName="Name0" presStyleCnt="0">
        <dgm:presLayoutVars>
          <dgm:dir/>
          <dgm:animLvl val="lvl"/>
          <dgm:resizeHandles val="exact"/>
        </dgm:presLayoutVars>
      </dgm:prSet>
      <dgm:spPr/>
      <dgm:t>
        <a:bodyPr/>
        <a:lstStyle/>
        <a:p>
          <a:endParaRPr lang="en-IN"/>
        </a:p>
      </dgm:t>
    </dgm:pt>
    <dgm:pt modelId="{A86639F4-D024-47B7-AD66-4B29126F03E5}" type="pres">
      <dgm:prSet presAssocID="{CD4E0228-A372-4184-8CB2-B2A7FFF1AF34}" presName="linNode" presStyleCnt="0"/>
      <dgm:spPr/>
    </dgm:pt>
    <dgm:pt modelId="{30F8CB8D-DB44-4C1B-8D7F-D69B7D5CE68A}" type="pres">
      <dgm:prSet presAssocID="{CD4E0228-A372-4184-8CB2-B2A7FFF1AF34}" presName="parentText" presStyleLbl="node1" presStyleIdx="0" presStyleCnt="7">
        <dgm:presLayoutVars>
          <dgm:chMax val="1"/>
          <dgm:bulletEnabled val="1"/>
        </dgm:presLayoutVars>
      </dgm:prSet>
      <dgm:spPr/>
      <dgm:t>
        <a:bodyPr/>
        <a:lstStyle/>
        <a:p>
          <a:endParaRPr lang="en-IN"/>
        </a:p>
      </dgm:t>
    </dgm:pt>
    <dgm:pt modelId="{49F54E97-C247-468E-A14B-5627165B6FE9}" type="pres">
      <dgm:prSet presAssocID="{BA61E7AD-951E-4B8C-A036-C3AD2F823C87}" presName="sp" presStyleCnt="0"/>
      <dgm:spPr/>
    </dgm:pt>
    <dgm:pt modelId="{41096EFE-8CC4-4953-B0FB-F5B878215432}" type="pres">
      <dgm:prSet presAssocID="{D3C5000C-CA90-4AB7-AE3A-BA4777184A1B}" presName="linNode" presStyleCnt="0"/>
      <dgm:spPr/>
    </dgm:pt>
    <dgm:pt modelId="{6623F82F-1EF0-40AB-927A-2CB03F284F32}" type="pres">
      <dgm:prSet presAssocID="{D3C5000C-CA90-4AB7-AE3A-BA4777184A1B}" presName="parentText" presStyleLbl="node1" presStyleIdx="1" presStyleCnt="7">
        <dgm:presLayoutVars>
          <dgm:chMax val="1"/>
          <dgm:bulletEnabled val="1"/>
        </dgm:presLayoutVars>
      </dgm:prSet>
      <dgm:spPr/>
      <dgm:t>
        <a:bodyPr/>
        <a:lstStyle/>
        <a:p>
          <a:endParaRPr lang="en-IN"/>
        </a:p>
      </dgm:t>
    </dgm:pt>
    <dgm:pt modelId="{C54243CB-C755-4480-969E-44FA00636C51}" type="pres">
      <dgm:prSet presAssocID="{BBD833B6-8680-4DE6-BEDD-036C1ED22616}" presName="sp" presStyleCnt="0"/>
      <dgm:spPr/>
    </dgm:pt>
    <dgm:pt modelId="{08AD7625-95C3-437E-BEFB-E23FF2071885}" type="pres">
      <dgm:prSet presAssocID="{4B5A770B-D013-4C27-9593-5CACFF25F5A6}" presName="linNode" presStyleCnt="0"/>
      <dgm:spPr/>
    </dgm:pt>
    <dgm:pt modelId="{50596D75-01F0-47C4-9DEF-EC54CEB189CC}" type="pres">
      <dgm:prSet presAssocID="{4B5A770B-D013-4C27-9593-5CACFF25F5A6}" presName="parentText" presStyleLbl="node1" presStyleIdx="2" presStyleCnt="7">
        <dgm:presLayoutVars>
          <dgm:chMax val="1"/>
          <dgm:bulletEnabled val="1"/>
        </dgm:presLayoutVars>
      </dgm:prSet>
      <dgm:spPr/>
      <dgm:t>
        <a:bodyPr/>
        <a:lstStyle/>
        <a:p>
          <a:endParaRPr lang="en-IN"/>
        </a:p>
      </dgm:t>
    </dgm:pt>
    <dgm:pt modelId="{323D2E03-5F09-4380-87D6-BA8AF3C5499A}" type="pres">
      <dgm:prSet presAssocID="{B2EF5EA8-1A63-455F-8FA0-7D028E459E4D}" presName="sp" presStyleCnt="0"/>
      <dgm:spPr/>
    </dgm:pt>
    <dgm:pt modelId="{B7936FA4-7BEE-4206-9BD7-7C0800C9D2B6}" type="pres">
      <dgm:prSet presAssocID="{C121A1F5-0C99-45A7-8ACE-EA2E77E401A8}" presName="linNode" presStyleCnt="0"/>
      <dgm:spPr/>
    </dgm:pt>
    <dgm:pt modelId="{2D2FB74B-F3A7-40A9-97DA-A22D3C80BF53}" type="pres">
      <dgm:prSet presAssocID="{C121A1F5-0C99-45A7-8ACE-EA2E77E401A8}" presName="parentText" presStyleLbl="node1" presStyleIdx="3" presStyleCnt="7">
        <dgm:presLayoutVars>
          <dgm:chMax val="1"/>
          <dgm:bulletEnabled val="1"/>
        </dgm:presLayoutVars>
      </dgm:prSet>
      <dgm:spPr/>
      <dgm:t>
        <a:bodyPr/>
        <a:lstStyle/>
        <a:p>
          <a:endParaRPr lang="en-IN"/>
        </a:p>
      </dgm:t>
    </dgm:pt>
    <dgm:pt modelId="{EDE059D5-0474-4541-BEF8-E0017AD7C3D7}" type="pres">
      <dgm:prSet presAssocID="{7901EFDF-19D3-4BAB-8EC8-E69E8A81BBA2}" presName="sp" presStyleCnt="0"/>
      <dgm:spPr/>
    </dgm:pt>
    <dgm:pt modelId="{2BF8386A-49B8-44E8-83CE-1ADF245A0D07}" type="pres">
      <dgm:prSet presAssocID="{30ED028A-7F17-49B5-9AAF-FEFADFADCD85}" presName="linNode" presStyleCnt="0"/>
      <dgm:spPr/>
    </dgm:pt>
    <dgm:pt modelId="{3178936B-E4AD-4FA5-B4E8-AB0C98D8E398}" type="pres">
      <dgm:prSet presAssocID="{30ED028A-7F17-49B5-9AAF-FEFADFADCD85}" presName="parentText" presStyleLbl="node1" presStyleIdx="4" presStyleCnt="7">
        <dgm:presLayoutVars>
          <dgm:chMax val="1"/>
          <dgm:bulletEnabled val="1"/>
        </dgm:presLayoutVars>
      </dgm:prSet>
      <dgm:spPr/>
      <dgm:t>
        <a:bodyPr/>
        <a:lstStyle/>
        <a:p>
          <a:endParaRPr lang="en-IN"/>
        </a:p>
      </dgm:t>
    </dgm:pt>
    <dgm:pt modelId="{73F63635-5ABF-4523-A75F-FAD3EC6F8FD9}" type="pres">
      <dgm:prSet presAssocID="{F0754E22-528F-4625-A08D-802D69C7C2EE}" presName="sp" presStyleCnt="0"/>
      <dgm:spPr/>
    </dgm:pt>
    <dgm:pt modelId="{FC94E4B8-05D8-44E0-9721-F54E93889642}" type="pres">
      <dgm:prSet presAssocID="{B165338E-4F0A-49B4-9631-D7AA271E62E1}" presName="linNode" presStyleCnt="0"/>
      <dgm:spPr/>
    </dgm:pt>
    <dgm:pt modelId="{AF5B1848-C78D-4B95-BF30-9D5DCA716735}" type="pres">
      <dgm:prSet presAssocID="{B165338E-4F0A-49B4-9631-D7AA271E62E1}" presName="parentText" presStyleLbl="node1" presStyleIdx="5" presStyleCnt="7">
        <dgm:presLayoutVars>
          <dgm:chMax val="1"/>
          <dgm:bulletEnabled val="1"/>
        </dgm:presLayoutVars>
      </dgm:prSet>
      <dgm:spPr/>
      <dgm:t>
        <a:bodyPr/>
        <a:lstStyle/>
        <a:p>
          <a:endParaRPr lang="en-IN"/>
        </a:p>
      </dgm:t>
    </dgm:pt>
    <dgm:pt modelId="{436486CC-4158-4125-ACA7-2848BC1E5B26}" type="pres">
      <dgm:prSet presAssocID="{3C87A1A3-2B02-4A6F-8D6F-1F3F54636D0B}" presName="sp" presStyleCnt="0"/>
      <dgm:spPr/>
    </dgm:pt>
    <dgm:pt modelId="{9EAC6CC6-9D40-4EF3-9BFE-51BC0E467C55}" type="pres">
      <dgm:prSet presAssocID="{D723744D-3803-4CBA-9250-5D91CBC28804}" presName="linNode" presStyleCnt="0"/>
      <dgm:spPr/>
    </dgm:pt>
    <dgm:pt modelId="{CAC357B8-C638-42E1-84D8-839EB18C322C}" type="pres">
      <dgm:prSet presAssocID="{D723744D-3803-4CBA-9250-5D91CBC28804}" presName="parentText" presStyleLbl="node1" presStyleIdx="6" presStyleCnt="7">
        <dgm:presLayoutVars>
          <dgm:chMax val="1"/>
          <dgm:bulletEnabled val="1"/>
        </dgm:presLayoutVars>
      </dgm:prSet>
      <dgm:spPr/>
      <dgm:t>
        <a:bodyPr/>
        <a:lstStyle/>
        <a:p>
          <a:endParaRPr lang="en-IN"/>
        </a:p>
      </dgm:t>
    </dgm:pt>
  </dgm:ptLst>
  <dgm:cxnLst>
    <dgm:cxn modelId="{6CE0E4A1-70FD-4F6F-A513-27C9A5F76D83}" type="presOf" srcId="{71E2EDBA-0A6F-4914-A8D0-FCFBB6B5A540}" destId="{4122E50B-8A3B-4366-B9D4-32D595AB02BC}" srcOrd="0" destOrd="0" presId="urn:microsoft.com/office/officeart/2005/8/layout/vList5"/>
    <dgm:cxn modelId="{0ED4F2B9-33AB-4244-A7A8-636585638305}" type="presOf" srcId="{C121A1F5-0C99-45A7-8ACE-EA2E77E401A8}" destId="{2D2FB74B-F3A7-40A9-97DA-A22D3C80BF53}" srcOrd="0" destOrd="0" presId="urn:microsoft.com/office/officeart/2005/8/layout/vList5"/>
    <dgm:cxn modelId="{02D1D60E-9D27-4B23-815B-553BBAF3423C}" srcId="{71E2EDBA-0A6F-4914-A8D0-FCFBB6B5A540}" destId="{D723744D-3803-4CBA-9250-5D91CBC28804}" srcOrd="6" destOrd="0" parTransId="{AA69C3C4-EB8A-484A-BBB3-49F4B47D4321}" sibTransId="{8652692A-24A2-4301-865F-15B86144C407}"/>
    <dgm:cxn modelId="{DA6AB961-74EC-4A04-A27B-5430B347A739}" srcId="{71E2EDBA-0A6F-4914-A8D0-FCFBB6B5A540}" destId="{4B5A770B-D013-4C27-9593-5CACFF25F5A6}" srcOrd="2" destOrd="0" parTransId="{BE3631DF-7101-4AFE-8CE3-573254D2C842}" sibTransId="{B2EF5EA8-1A63-455F-8FA0-7D028E459E4D}"/>
    <dgm:cxn modelId="{BC63F053-DBFC-4C9C-9529-E2EB1A56FC2D}" type="presOf" srcId="{4B5A770B-D013-4C27-9593-5CACFF25F5A6}" destId="{50596D75-01F0-47C4-9DEF-EC54CEB189CC}" srcOrd="0" destOrd="0" presId="urn:microsoft.com/office/officeart/2005/8/layout/vList5"/>
    <dgm:cxn modelId="{C9BFA4FB-87B3-45A0-B8CB-8058F8B95BF5}" type="presOf" srcId="{30ED028A-7F17-49B5-9AAF-FEFADFADCD85}" destId="{3178936B-E4AD-4FA5-B4E8-AB0C98D8E398}" srcOrd="0" destOrd="0" presId="urn:microsoft.com/office/officeart/2005/8/layout/vList5"/>
    <dgm:cxn modelId="{326BA96F-94F4-47E4-AA11-B459DEFE0C73}" type="presOf" srcId="{D3C5000C-CA90-4AB7-AE3A-BA4777184A1B}" destId="{6623F82F-1EF0-40AB-927A-2CB03F284F32}" srcOrd="0" destOrd="0" presId="urn:microsoft.com/office/officeart/2005/8/layout/vList5"/>
    <dgm:cxn modelId="{D7BADF1A-03B4-4C49-B72F-972AB71093F1}" srcId="{71E2EDBA-0A6F-4914-A8D0-FCFBB6B5A540}" destId="{CD4E0228-A372-4184-8CB2-B2A7FFF1AF34}" srcOrd="0" destOrd="0" parTransId="{93E960CF-8878-4497-826C-D44813434C1B}" sibTransId="{BA61E7AD-951E-4B8C-A036-C3AD2F823C87}"/>
    <dgm:cxn modelId="{A930DCCA-CFAD-4F62-9E3F-6830C4A48230}" srcId="{71E2EDBA-0A6F-4914-A8D0-FCFBB6B5A540}" destId="{B165338E-4F0A-49B4-9631-D7AA271E62E1}" srcOrd="5" destOrd="0" parTransId="{BB4192A0-200E-4876-89C6-4CB6AF3BCF2B}" sibTransId="{3C87A1A3-2B02-4A6F-8D6F-1F3F54636D0B}"/>
    <dgm:cxn modelId="{FA4B0083-91B7-4C30-9C02-5B379DC68EF0}" type="presOf" srcId="{CD4E0228-A372-4184-8CB2-B2A7FFF1AF34}" destId="{30F8CB8D-DB44-4C1B-8D7F-D69B7D5CE68A}" srcOrd="0" destOrd="0" presId="urn:microsoft.com/office/officeart/2005/8/layout/vList5"/>
    <dgm:cxn modelId="{679E8452-9308-4556-AC9C-DC996C0515E7}" type="presOf" srcId="{D723744D-3803-4CBA-9250-5D91CBC28804}" destId="{CAC357B8-C638-42E1-84D8-839EB18C322C}" srcOrd="0" destOrd="0" presId="urn:microsoft.com/office/officeart/2005/8/layout/vList5"/>
    <dgm:cxn modelId="{93F9CEF2-4EF0-4863-9719-EA64FC855F2F}" type="presOf" srcId="{B165338E-4F0A-49B4-9631-D7AA271E62E1}" destId="{AF5B1848-C78D-4B95-BF30-9D5DCA716735}" srcOrd="0" destOrd="0" presId="urn:microsoft.com/office/officeart/2005/8/layout/vList5"/>
    <dgm:cxn modelId="{79B8A68E-BB57-4692-9C02-4EDCEBC3DF38}" srcId="{71E2EDBA-0A6F-4914-A8D0-FCFBB6B5A540}" destId="{C121A1F5-0C99-45A7-8ACE-EA2E77E401A8}" srcOrd="3" destOrd="0" parTransId="{59490EE3-5F60-4AB2-AB20-483E8DFEE6F8}" sibTransId="{7901EFDF-19D3-4BAB-8EC8-E69E8A81BBA2}"/>
    <dgm:cxn modelId="{220E96CB-39D4-4F06-8E80-DBABA4D8E457}" srcId="{71E2EDBA-0A6F-4914-A8D0-FCFBB6B5A540}" destId="{30ED028A-7F17-49B5-9AAF-FEFADFADCD85}" srcOrd="4" destOrd="0" parTransId="{6D8D6DAA-0284-461F-A2A8-B2D93BAA5C13}" sibTransId="{F0754E22-528F-4625-A08D-802D69C7C2EE}"/>
    <dgm:cxn modelId="{04993C42-914F-49A1-9BC3-7CD8348DE672}" srcId="{71E2EDBA-0A6F-4914-A8D0-FCFBB6B5A540}" destId="{D3C5000C-CA90-4AB7-AE3A-BA4777184A1B}" srcOrd="1" destOrd="0" parTransId="{61F59513-48D9-47E9-875B-79AB426E7D0C}" sibTransId="{BBD833B6-8680-4DE6-BEDD-036C1ED22616}"/>
    <dgm:cxn modelId="{0996F7FA-6459-45DD-B2A9-8D740E37517D}" type="presParOf" srcId="{4122E50B-8A3B-4366-B9D4-32D595AB02BC}" destId="{A86639F4-D024-47B7-AD66-4B29126F03E5}" srcOrd="0" destOrd="0" presId="urn:microsoft.com/office/officeart/2005/8/layout/vList5"/>
    <dgm:cxn modelId="{922F06C0-7B4F-4AC4-B41D-B5B68DAC67B6}" type="presParOf" srcId="{A86639F4-D024-47B7-AD66-4B29126F03E5}" destId="{30F8CB8D-DB44-4C1B-8D7F-D69B7D5CE68A}" srcOrd="0" destOrd="0" presId="urn:microsoft.com/office/officeart/2005/8/layout/vList5"/>
    <dgm:cxn modelId="{442EBFED-2ABC-406E-88FB-26104F06A9F0}" type="presParOf" srcId="{4122E50B-8A3B-4366-B9D4-32D595AB02BC}" destId="{49F54E97-C247-468E-A14B-5627165B6FE9}" srcOrd="1" destOrd="0" presId="urn:microsoft.com/office/officeart/2005/8/layout/vList5"/>
    <dgm:cxn modelId="{F0B23C53-8ACF-4EA6-AA99-DC69900A6ED1}" type="presParOf" srcId="{4122E50B-8A3B-4366-B9D4-32D595AB02BC}" destId="{41096EFE-8CC4-4953-B0FB-F5B878215432}" srcOrd="2" destOrd="0" presId="urn:microsoft.com/office/officeart/2005/8/layout/vList5"/>
    <dgm:cxn modelId="{8D151B63-D1B1-4C7C-8CC1-2FFA9C7D17EC}" type="presParOf" srcId="{41096EFE-8CC4-4953-B0FB-F5B878215432}" destId="{6623F82F-1EF0-40AB-927A-2CB03F284F32}" srcOrd="0" destOrd="0" presId="urn:microsoft.com/office/officeart/2005/8/layout/vList5"/>
    <dgm:cxn modelId="{CAD4CABC-F4CA-4B9F-9B4D-F6177CF478C5}" type="presParOf" srcId="{4122E50B-8A3B-4366-B9D4-32D595AB02BC}" destId="{C54243CB-C755-4480-969E-44FA00636C51}" srcOrd="3" destOrd="0" presId="urn:microsoft.com/office/officeart/2005/8/layout/vList5"/>
    <dgm:cxn modelId="{2DFE4C73-8516-44BE-AA93-4CC9C7A571A8}" type="presParOf" srcId="{4122E50B-8A3B-4366-B9D4-32D595AB02BC}" destId="{08AD7625-95C3-437E-BEFB-E23FF2071885}" srcOrd="4" destOrd="0" presId="urn:microsoft.com/office/officeart/2005/8/layout/vList5"/>
    <dgm:cxn modelId="{465BC9B0-7059-4BED-A6B7-D184464E73CB}" type="presParOf" srcId="{08AD7625-95C3-437E-BEFB-E23FF2071885}" destId="{50596D75-01F0-47C4-9DEF-EC54CEB189CC}" srcOrd="0" destOrd="0" presId="urn:microsoft.com/office/officeart/2005/8/layout/vList5"/>
    <dgm:cxn modelId="{BF1A4D3D-9008-4BD7-822E-8760C5CB5CF8}" type="presParOf" srcId="{4122E50B-8A3B-4366-B9D4-32D595AB02BC}" destId="{323D2E03-5F09-4380-87D6-BA8AF3C5499A}" srcOrd="5" destOrd="0" presId="urn:microsoft.com/office/officeart/2005/8/layout/vList5"/>
    <dgm:cxn modelId="{DDD48E52-3383-43C0-A78F-21C5AF471ED0}" type="presParOf" srcId="{4122E50B-8A3B-4366-B9D4-32D595AB02BC}" destId="{B7936FA4-7BEE-4206-9BD7-7C0800C9D2B6}" srcOrd="6" destOrd="0" presId="urn:microsoft.com/office/officeart/2005/8/layout/vList5"/>
    <dgm:cxn modelId="{8F992E84-86C7-433A-BB8B-F16307C868EC}" type="presParOf" srcId="{B7936FA4-7BEE-4206-9BD7-7C0800C9D2B6}" destId="{2D2FB74B-F3A7-40A9-97DA-A22D3C80BF53}" srcOrd="0" destOrd="0" presId="urn:microsoft.com/office/officeart/2005/8/layout/vList5"/>
    <dgm:cxn modelId="{D7216333-3C0F-4893-9185-A9247557052E}" type="presParOf" srcId="{4122E50B-8A3B-4366-B9D4-32D595AB02BC}" destId="{EDE059D5-0474-4541-BEF8-E0017AD7C3D7}" srcOrd="7" destOrd="0" presId="urn:microsoft.com/office/officeart/2005/8/layout/vList5"/>
    <dgm:cxn modelId="{A7D65AAE-35E6-4D6E-8599-3BDD8B1D04AE}" type="presParOf" srcId="{4122E50B-8A3B-4366-B9D4-32D595AB02BC}" destId="{2BF8386A-49B8-44E8-83CE-1ADF245A0D07}" srcOrd="8" destOrd="0" presId="urn:microsoft.com/office/officeart/2005/8/layout/vList5"/>
    <dgm:cxn modelId="{1CAD0336-4696-475D-A4AB-68F0CF57F283}" type="presParOf" srcId="{2BF8386A-49B8-44E8-83CE-1ADF245A0D07}" destId="{3178936B-E4AD-4FA5-B4E8-AB0C98D8E398}" srcOrd="0" destOrd="0" presId="urn:microsoft.com/office/officeart/2005/8/layout/vList5"/>
    <dgm:cxn modelId="{0C0CFBD3-7531-4001-B810-B82186A11396}" type="presParOf" srcId="{4122E50B-8A3B-4366-B9D4-32D595AB02BC}" destId="{73F63635-5ABF-4523-A75F-FAD3EC6F8FD9}" srcOrd="9" destOrd="0" presId="urn:microsoft.com/office/officeart/2005/8/layout/vList5"/>
    <dgm:cxn modelId="{7FF49AF3-0C7E-46C7-AAA0-7B52C09612F3}" type="presParOf" srcId="{4122E50B-8A3B-4366-B9D4-32D595AB02BC}" destId="{FC94E4B8-05D8-44E0-9721-F54E93889642}" srcOrd="10" destOrd="0" presId="urn:microsoft.com/office/officeart/2005/8/layout/vList5"/>
    <dgm:cxn modelId="{3F97EC86-A951-4119-B375-1692C63D5F5F}" type="presParOf" srcId="{FC94E4B8-05D8-44E0-9721-F54E93889642}" destId="{AF5B1848-C78D-4B95-BF30-9D5DCA716735}" srcOrd="0" destOrd="0" presId="urn:microsoft.com/office/officeart/2005/8/layout/vList5"/>
    <dgm:cxn modelId="{32B47E32-56DF-4B53-875D-DF6FE65E1446}" type="presParOf" srcId="{4122E50B-8A3B-4366-B9D4-32D595AB02BC}" destId="{436486CC-4158-4125-ACA7-2848BC1E5B26}" srcOrd="11" destOrd="0" presId="urn:microsoft.com/office/officeart/2005/8/layout/vList5"/>
    <dgm:cxn modelId="{CA64D82C-2896-4C73-84A0-4913EDF1F6DD}" type="presParOf" srcId="{4122E50B-8A3B-4366-B9D4-32D595AB02BC}" destId="{9EAC6CC6-9D40-4EF3-9BFE-51BC0E467C55}" srcOrd="12" destOrd="0" presId="urn:microsoft.com/office/officeart/2005/8/layout/vList5"/>
    <dgm:cxn modelId="{7AA948FF-8268-439D-A080-EBDAA5C6D471}" type="presParOf" srcId="{9EAC6CC6-9D40-4EF3-9BFE-51BC0E467C55}" destId="{CAC357B8-C638-42E1-84D8-839EB18C322C}" srcOrd="0" destOrd="0" presId="urn:microsoft.com/office/officeart/2005/8/layout/vList5"/>
  </dgm:cxnLst>
  <dgm:bg/>
  <dgm:whole/>
</dgm:dataModel>
</file>

<file path=ppt/diagrams/data8.xml><?xml version="1.0" encoding="utf-8"?>
<dgm:dataModel xmlns:dgm="http://schemas.openxmlformats.org/drawingml/2006/diagram" xmlns:a="http://schemas.openxmlformats.org/drawingml/2006/main">
  <dgm:ptLst>
    <dgm:pt modelId="{6CE4D6FB-C50F-4883-91A1-0853656D32BA}" type="doc">
      <dgm:prSet loTypeId="urn:microsoft.com/office/officeart/2005/8/layout/venn1" loCatId="relationship" qsTypeId="urn:microsoft.com/office/officeart/2005/8/quickstyle/3d2" qsCatId="3D" csTypeId="urn:microsoft.com/office/officeart/2005/8/colors/accent2_2" csCatId="accent2"/>
      <dgm:spPr/>
      <dgm:t>
        <a:bodyPr/>
        <a:lstStyle/>
        <a:p>
          <a:endParaRPr lang="en-US"/>
        </a:p>
      </dgm:t>
    </dgm:pt>
    <dgm:pt modelId="{5314F338-E73F-430C-955D-3CB2B81DC773}">
      <dgm:prSet/>
      <dgm:spPr/>
      <dgm:t>
        <a:bodyPr/>
        <a:lstStyle/>
        <a:p>
          <a:pPr rtl="0"/>
          <a:r>
            <a:rPr lang="en-IN" b="1" dirty="0" smtClean="0"/>
            <a:t>Closeness to the institute</a:t>
          </a:r>
          <a:endParaRPr lang="en-IN" b="1" dirty="0"/>
        </a:p>
      </dgm:t>
    </dgm:pt>
    <dgm:pt modelId="{673505B1-B06C-4533-B5FF-7637C2AD56D6}" type="parTrans" cxnId="{4B1AB4D8-C2C3-455E-9EA1-05C145B65FA1}">
      <dgm:prSet/>
      <dgm:spPr/>
      <dgm:t>
        <a:bodyPr/>
        <a:lstStyle/>
        <a:p>
          <a:endParaRPr lang="en-US"/>
        </a:p>
      </dgm:t>
    </dgm:pt>
    <dgm:pt modelId="{99D70928-26C2-4AD3-B40E-57A9122E1CF3}" type="sibTrans" cxnId="{4B1AB4D8-C2C3-455E-9EA1-05C145B65FA1}">
      <dgm:prSet/>
      <dgm:spPr/>
      <dgm:t>
        <a:bodyPr/>
        <a:lstStyle/>
        <a:p>
          <a:endParaRPr lang="en-US"/>
        </a:p>
      </dgm:t>
    </dgm:pt>
    <dgm:pt modelId="{EF84430B-8FDD-484B-975C-90FBA379904A}">
      <dgm:prSet/>
      <dgm:spPr/>
      <dgm:t>
        <a:bodyPr/>
        <a:lstStyle/>
        <a:p>
          <a:pPr rtl="0"/>
          <a:r>
            <a:rPr lang="en-IN" b="1" dirty="0" smtClean="0"/>
            <a:t>Backwardness of Village</a:t>
          </a:r>
          <a:endParaRPr lang="en-IN" b="1" dirty="0"/>
        </a:p>
      </dgm:t>
    </dgm:pt>
    <dgm:pt modelId="{17982298-EC1E-4E33-A8CF-5CCE06FCACA1}" type="parTrans" cxnId="{C15B34C4-A542-4579-8BAD-5219C4785D79}">
      <dgm:prSet/>
      <dgm:spPr/>
      <dgm:t>
        <a:bodyPr/>
        <a:lstStyle/>
        <a:p>
          <a:endParaRPr lang="en-US"/>
        </a:p>
      </dgm:t>
    </dgm:pt>
    <dgm:pt modelId="{E6EDE572-BBD0-49AC-BC77-EA4D6B164AFB}" type="sibTrans" cxnId="{C15B34C4-A542-4579-8BAD-5219C4785D79}">
      <dgm:prSet/>
      <dgm:spPr/>
      <dgm:t>
        <a:bodyPr/>
        <a:lstStyle/>
        <a:p>
          <a:endParaRPr lang="en-US"/>
        </a:p>
      </dgm:t>
    </dgm:pt>
    <dgm:pt modelId="{43AEFA76-949A-4840-B74F-BE7980059D61}">
      <dgm:prSet/>
      <dgm:spPr/>
      <dgm:t>
        <a:bodyPr/>
        <a:lstStyle/>
        <a:p>
          <a:pPr rtl="0"/>
          <a:r>
            <a:rPr lang="en-IN" b="1" dirty="0" smtClean="0"/>
            <a:t>Any Prior linkage of institute</a:t>
          </a:r>
          <a:endParaRPr lang="en-IN" b="1" dirty="0"/>
        </a:p>
      </dgm:t>
    </dgm:pt>
    <dgm:pt modelId="{FA363F90-8275-410C-8A72-DFFC67000405}" type="parTrans" cxnId="{2FE9E133-193E-42EB-BD6C-525FA65EB96A}">
      <dgm:prSet/>
      <dgm:spPr/>
      <dgm:t>
        <a:bodyPr/>
        <a:lstStyle/>
        <a:p>
          <a:endParaRPr lang="en-US"/>
        </a:p>
      </dgm:t>
    </dgm:pt>
    <dgm:pt modelId="{68454BBC-05CB-425A-B1DF-3319A8B0F9C9}" type="sibTrans" cxnId="{2FE9E133-193E-42EB-BD6C-525FA65EB96A}">
      <dgm:prSet/>
      <dgm:spPr/>
      <dgm:t>
        <a:bodyPr/>
        <a:lstStyle/>
        <a:p>
          <a:endParaRPr lang="en-US"/>
        </a:p>
      </dgm:t>
    </dgm:pt>
    <dgm:pt modelId="{46A8F5AF-3620-4F9A-99B0-60D117E2BBA2}" type="pres">
      <dgm:prSet presAssocID="{6CE4D6FB-C50F-4883-91A1-0853656D32BA}" presName="compositeShape" presStyleCnt="0">
        <dgm:presLayoutVars>
          <dgm:chMax val="7"/>
          <dgm:dir/>
          <dgm:resizeHandles val="exact"/>
        </dgm:presLayoutVars>
      </dgm:prSet>
      <dgm:spPr/>
      <dgm:t>
        <a:bodyPr/>
        <a:lstStyle/>
        <a:p>
          <a:endParaRPr lang="en-IN"/>
        </a:p>
      </dgm:t>
    </dgm:pt>
    <dgm:pt modelId="{DD4904EC-28E9-4B0F-8A56-8753937F69FC}" type="pres">
      <dgm:prSet presAssocID="{5314F338-E73F-430C-955D-3CB2B81DC773}" presName="circ1" presStyleLbl="vennNode1" presStyleIdx="0" presStyleCnt="3"/>
      <dgm:spPr/>
      <dgm:t>
        <a:bodyPr/>
        <a:lstStyle/>
        <a:p>
          <a:endParaRPr lang="en-IN"/>
        </a:p>
      </dgm:t>
    </dgm:pt>
    <dgm:pt modelId="{32B0E436-8301-4A4C-807F-C84D4B676B07}" type="pres">
      <dgm:prSet presAssocID="{5314F338-E73F-430C-955D-3CB2B81DC773}" presName="circ1Tx" presStyleLbl="revTx" presStyleIdx="0" presStyleCnt="0">
        <dgm:presLayoutVars>
          <dgm:chMax val="0"/>
          <dgm:chPref val="0"/>
          <dgm:bulletEnabled val="1"/>
        </dgm:presLayoutVars>
      </dgm:prSet>
      <dgm:spPr/>
      <dgm:t>
        <a:bodyPr/>
        <a:lstStyle/>
        <a:p>
          <a:endParaRPr lang="en-IN"/>
        </a:p>
      </dgm:t>
    </dgm:pt>
    <dgm:pt modelId="{78985869-6921-4C3C-9320-3A48269395D3}" type="pres">
      <dgm:prSet presAssocID="{EF84430B-8FDD-484B-975C-90FBA379904A}" presName="circ2" presStyleLbl="vennNode1" presStyleIdx="1" presStyleCnt="3"/>
      <dgm:spPr/>
      <dgm:t>
        <a:bodyPr/>
        <a:lstStyle/>
        <a:p>
          <a:endParaRPr lang="en-IN"/>
        </a:p>
      </dgm:t>
    </dgm:pt>
    <dgm:pt modelId="{5AF81024-7EBA-48BD-AA73-B19FF567E644}" type="pres">
      <dgm:prSet presAssocID="{EF84430B-8FDD-484B-975C-90FBA379904A}" presName="circ2Tx" presStyleLbl="revTx" presStyleIdx="0" presStyleCnt="0">
        <dgm:presLayoutVars>
          <dgm:chMax val="0"/>
          <dgm:chPref val="0"/>
          <dgm:bulletEnabled val="1"/>
        </dgm:presLayoutVars>
      </dgm:prSet>
      <dgm:spPr/>
      <dgm:t>
        <a:bodyPr/>
        <a:lstStyle/>
        <a:p>
          <a:endParaRPr lang="en-IN"/>
        </a:p>
      </dgm:t>
    </dgm:pt>
    <dgm:pt modelId="{33AD73E5-682A-4E8B-B942-F6D561BF4C34}" type="pres">
      <dgm:prSet presAssocID="{43AEFA76-949A-4840-B74F-BE7980059D61}" presName="circ3" presStyleLbl="vennNode1" presStyleIdx="2" presStyleCnt="3"/>
      <dgm:spPr/>
      <dgm:t>
        <a:bodyPr/>
        <a:lstStyle/>
        <a:p>
          <a:endParaRPr lang="en-IN"/>
        </a:p>
      </dgm:t>
    </dgm:pt>
    <dgm:pt modelId="{D7D35851-4BCF-41F1-B9F8-ED49188D0332}" type="pres">
      <dgm:prSet presAssocID="{43AEFA76-949A-4840-B74F-BE7980059D61}" presName="circ3Tx" presStyleLbl="revTx" presStyleIdx="0" presStyleCnt="0">
        <dgm:presLayoutVars>
          <dgm:chMax val="0"/>
          <dgm:chPref val="0"/>
          <dgm:bulletEnabled val="1"/>
        </dgm:presLayoutVars>
      </dgm:prSet>
      <dgm:spPr/>
      <dgm:t>
        <a:bodyPr/>
        <a:lstStyle/>
        <a:p>
          <a:endParaRPr lang="en-IN"/>
        </a:p>
      </dgm:t>
    </dgm:pt>
  </dgm:ptLst>
  <dgm:cxnLst>
    <dgm:cxn modelId="{4B1AB4D8-C2C3-455E-9EA1-05C145B65FA1}" srcId="{6CE4D6FB-C50F-4883-91A1-0853656D32BA}" destId="{5314F338-E73F-430C-955D-3CB2B81DC773}" srcOrd="0" destOrd="0" parTransId="{673505B1-B06C-4533-B5FF-7637C2AD56D6}" sibTransId="{99D70928-26C2-4AD3-B40E-57A9122E1CF3}"/>
    <dgm:cxn modelId="{824EE5D1-50F0-4EB0-8915-5853C49FB29B}" type="presOf" srcId="{EF84430B-8FDD-484B-975C-90FBA379904A}" destId="{78985869-6921-4C3C-9320-3A48269395D3}" srcOrd="0" destOrd="0" presId="urn:microsoft.com/office/officeart/2005/8/layout/venn1"/>
    <dgm:cxn modelId="{E2C5D8DC-D726-4772-9A41-6E4EAA1145BB}" type="presOf" srcId="{5314F338-E73F-430C-955D-3CB2B81DC773}" destId="{DD4904EC-28E9-4B0F-8A56-8753937F69FC}" srcOrd="0" destOrd="0" presId="urn:microsoft.com/office/officeart/2005/8/layout/venn1"/>
    <dgm:cxn modelId="{45B08AD5-CF73-4686-9D9E-3592E0354C12}" type="presOf" srcId="{5314F338-E73F-430C-955D-3CB2B81DC773}" destId="{32B0E436-8301-4A4C-807F-C84D4B676B07}" srcOrd="1" destOrd="0" presId="urn:microsoft.com/office/officeart/2005/8/layout/venn1"/>
    <dgm:cxn modelId="{12ED0DAF-3E08-4F2C-AD50-5ADED74C2940}" type="presOf" srcId="{6CE4D6FB-C50F-4883-91A1-0853656D32BA}" destId="{46A8F5AF-3620-4F9A-99B0-60D117E2BBA2}" srcOrd="0" destOrd="0" presId="urn:microsoft.com/office/officeart/2005/8/layout/venn1"/>
    <dgm:cxn modelId="{1B48BB77-062C-4A47-A994-8302BEEB20D8}" type="presOf" srcId="{43AEFA76-949A-4840-B74F-BE7980059D61}" destId="{33AD73E5-682A-4E8B-B942-F6D561BF4C34}" srcOrd="0" destOrd="0" presId="urn:microsoft.com/office/officeart/2005/8/layout/venn1"/>
    <dgm:cxn modelId="{C15B34C4-A542-4579-8BAD-5219C4785D79}" srcId="{6CE4D6FB-C50F-4883-91A1-0853656D32BA}" destId="{EF84430B-8FDD-484B-975C-90FBA379904A}" srcOrd="1" destOrd="0" parTransId="{17982298-EC1E-4E33-A8CF-5CCE06FCACA1}" sibTransId="{E6EDE572-BBD0-49AC-BC77-EA4D6B164AFB}"/>
    <dgm:cxn modelId="{1F130431-6FCC-4B50-A5CD-EAB59D5B67D0}" type="presOf" srcId="{EF84430B-8FDD-484B-975C-90FBA379904A}" destId="{5AF81024-7EBA-48BD-AA73-B19FF567E644}" srcOrd="1" destOrd="0" presId="urn:microsoft.com/office/officeart/2005/8/layout/venn1"/>
    <dgm:cxn modelId="{C3939E53-9B27-481B-A3E9-DDB873CC49EA}" type="presOf" srcId="{43AEFA76-949A-4840-B74F-BE7980059D61}" destId="{D7D35851-4BCF-41F1-B9F8-ED49188D0332}" srcOrd="1" destOrd="0" presId="urn:microsoft.com/office/officeart/2005/8/layout/venn1"/>
    <dgm:cxn modelId="{2FE9E133-193E-42EB-BD6C-525FA65EB96A}" srcId="{6CE4D6FB-C50F-4883-91A1-0853656D32BA}" destId="{43AEFA76-949A-4840-B74F-BE7980059D61}" srcOrd="2" destOrd="0" parTransId="{FA363F90-8275-410C-8A72-DFFC67000405}" sibTransId="{68454BBC-05CB-425A-B1DF-3319A8B0F9C9}"/>
    <dgm:cxn modelId="{7E4ABD91-D463-4D40-A618-1CBA7F458BCE}" type="presParOf" srcId="{46A8F5AF-3620-4F9A-99B0-60D117E2BBA2}" destId="{DD4904EC-28E9-4B0F-8A56-8753937F69FC}" srcOrd="0" destOrd="0" presId="urn:microsoft.com/office/officeart/2005/8/layout/venn1"/>
    <dgm:cxn modelId="{9A915532-D5C8-48DC-9CFA-51C999D3421A}" type="presParOf" srcId="{46A8F5AF-3620-4F9A-99B0-60D117E2BBA2}" destId="{32B0E436-8301-4A4C-807F-C84D4B676B07}" srcOrd="1" destOrd="0" presId="urn:microsoft.com/office/officeart/2005/8/layout/venn1"/>
    <dgm:cxn modelId="{53C9518A-468C-4F2F-B4F6-1D65C42B2F02}" type="presParOf" srcId="{46A8F5AF-3620-4F9A-99B0-60D117E2BBA2}" destId="{78985869-6921-4C3C-9320-3A48269395D3}" srcOrd="2" destOrd="0" presId="urn:microsoft.com/office/officeart/2005/8/layout/venn1"/>
    <dgm:cxn modelId="{D749E35B-5C09-4EC1-B7D5-E3FAD98A6F8E}" type="presParOf" srcId="{46A8F5AF-3620-4F9A-99B0-60D117E2BBA2}" destId="{5AF81024-7EBA-48BD-AA73-B19FF567E644}" srcOrd="3" destOrd="0" presId="urn:microsoft.com/office/officeart/2005/8/layout/venn1"/>
    <dgm:cxn modelId="{98E3325F-889E-4372-83FB-B062280157F1}" type="presParOf" srcId="{46A8F5AF-3620-4F9A-99B0-60D117E2BBA2}" destId="{33AD73E5-682A-4E8B-B942-F6D561BF4C34}" srcOrd="4" destOrd="0" presId="urn:microsoft.com/office/officeart/2005/8/layout/venn1"/>
    <dgm:cxn modelId="{993C0EEB-F250-4F7A-8577-827AD8F108E7}" type="presParOf" srcId="{46A8F5AF-3620-4F9A-99B0-60D117E2BBA2}" destId="{D7D35851-4BCF-41F1-B9F8-ED49188D0332}" srcOrd="5" destOrd="0" presId="urn:microsoft.com/office/officeart/2005/8/layout/venn1"/>
  </dgm:cxnLst>
  <dgm:bg/>
  <dgm:whole/>
</dgm:dataModel>
</file>

<file path=ppt/diagrams/data9.xml><?xml version="1.0" encoding="utf-8"?>
<dgm:dataModel xmlns:dgm="http://schemas.openxmlformats.org/drawingml/2006/diagram" xmlns:a="http://schemas.openxmlformats.org/drawingml/2006/main">
  <dgm:ptLst>
    <dgm:pt modelId="{00CC5ACD-7218-4C4C-B5F3-5FE7CE7F7E7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49CCEE8F-AD3C-42A4-9F05-D3B4F05E4DB5}">
      <dgm:prSet/>
      <dgm:spPr/>
      <dgm:t>
        <a:bodyPr/>
        <a:lstStyle/>
        <a:p>
          <a:pPr rtl="0"/>
          <a:endParaRPr lang="en-IN" dirty="0"/>
        </a:p>
      </dgm:t>
    </dgm:pt>
    <dgm:pt modelId="{A084486F-46DD-4BD7-9C4F-65652B3F2119}" type="parTrans" cxnId="{37108136-5A73-42D1-9B0F-F2FE82BACB48}">
      <dgm:prSet/>
      <dgm:spPr/>
      <dgm:t>
        <a:bodyPr/>
        <a:lstStyle/>
        <a:p>
          <a:endParaRPr lang="en-US"/>
        </a:p>
      </dgm:t>
    </dgm:pt>
    <dgm:pt modelId="{D655894B-9626-4459-80B8-46CA3FCFB088}" type="sibTrans" cxnId="{37108136-5A73-42D1-9B0F-F2FE82BACB48}">
      <dgm:prSet/>
      <dgm:spPr/>
      <dgm:t>
        <a:bodyPr/>
        <a:lstStyle/>
        <a:p>
          <a:endParaRPr lang="en-US"/>
        </a:p>
      </dgm:t>
    </dgm:pt>
    <dgm:pt modelId="{3D624270-93D2-4E02-ACB5-2519543180F3}">
      <dgm:prSet/>
      <dgm:spPr/>
      <dgm:t>
        <a:bodyPr/>
        <a:lstStyle/>
        <a:p>
          <a:pPr rtl="0"/>
          <a:r>
            <a:rPr lang="en-IN" b="1" dirty="0" smtClean="0"/>
            <a:t>Meeting with Panchayat Secretary, Gram Pradhan, BDPO, JE</a:t>
          </a:r>
          <a:endParaRPr lang="en-IN" dirty="0"/>
        </a:p>
      </dgm:t>
    </dgm:pt>
    <dgm:pt modelId="{48FC02D7-CC71-491A-AC0D-BFF7AF7BA4CB}" type="parTrans" cxnId="{99506346-3C0C-4DD9-A287-D0AD0059B11F}">
      <dgm:prSet/>
      <dgm:spPr/>
      <dgm:t>
        <a:bodyPr/>
        <a:lstStyle/>
        <a:p>
          <a:endParaRPr lang="en-US"/>
        </a:p>
      </dgm:t>
    </dgm:pt>
    <dgm:pt modelId="{E704AF0D-39E6-4C07-BE7F-A41702FB3EAB}" type="sibTrans" cxnId="{99506346-3C0C-4DD9-A287-D0AD0059B11F}">
      <dgm:prSet/>
      <dgm:spPr/>
      <dgm:t>
        <a:bodyPr/>
        <a:lstStyle/>
        <a:p>
          <a:endParaRPr lang="en-US"/>
        </a:p>
      </dgm:t>
    </dgm:pt>
    <dgm:pt modelId="{67AFE9C5-7B5F-4057-B22B-DB441BEE3D12}">
      <dgm:prSet/>
      <dgm:spPr/>
      <dgm:t>
        <a:bodyPr/>
        <a:lstStyle/>
        <a:p>
          <a:pPr rtl="0"/>
          <a:r>
            <a:rPr lang="en-IN" b="1" dirty="0" smtClean="0"/>
            <a:t>Meeting with elders, youth groups, Women groups</a:t>
          </a:r>
          <a:endParaRPr lang="en-IN" dirty="0"/>
        </a:p>
      </dgm:t>
    </dgm:pt>
    <dgm:pt modelId="{8A75E1E0-7068-4EA3-9303-FCEEBD16F17A}" type="parTrans" cxnId="{ABA2EBA5-CEA9-4A52-9DC4-91580B9E6AB4}">
      <dgm:prSet/>
      <dgm:spPr/>
      <dgm:t>
        <a:bodyPr/>
        <a:lstStyle/>
        <a:p>
          <a:endParaRPr lang="en-US"/>
        </a:p>
      </dgm:t>
    </dgm:pt>
    <dgm:pt modelId="{F0AE8A5F-9980-4EB2-90B8-DAAA6B1E7FBF}" type="sibTrans" cxnId="{ABA2EBA5-CEA9-4A52-9DC4-91580B9E6AB4}">
      <dgm:prSet/>
      <dgm:spPr/>
      <dgm:t>
        <a:bodyPr/>
        <a:lstStyle/>
        <a:p>
          <a:endParaRPr lang="en-US"/>
        </a:p>
      </dgm:t>
    </dgm:pt>
    <dgm:pt modelId="{3BA19779-6CED-44A9-8451-07F115BBAF5C}">
      <dgm:prSet/>
      <dgm:spPr/>
      <dgm:t>
        <a:bodyPr/>
        <a:lstStyle/>
        <a:p>
          <a:pPr rtl="0"/>
          <a:r>
            <a:rPr lang="en-IN" b="1" dirty="0" smtClean="0"/>
            <a:t>Identifying one problem and provide immediate solution</a:t>
          </a:r>
          <a:endParaRPr lang="en-IN" dirty="0"/>
        </a:p>
      </dgm:t>
    </dgm:pt>
    <dgm:pt modelId="{317BEC1B-D49A-4A2F-8C34-1E2F85A107FB}" type="parTrans" cxnId="{8A0737CC-2A3E-4572-B315-E133192D142C}">
      <dgm:prSet/>
      <dgm:spPr/>
      <dgm:t>
        <a:bodyPr/>
        <a:lstStyle/>
        <a:p>
          <a:endParaRPr lang="en-US"/>
        </a:p>
      </dgm:t>
    </dgm:pt>
    <dgm:pt modelId="{08AA0D66-ED96-4F73-AB8E-9999DFB442CB}" type="sibTrans" cxnId="{8A0737CC-2A3E-4572-B315-E133192D142C}">
      <dgm:prSet/>
      <dgm:spPr/>
      <dgm:t>
        <a:bodyPr/>
        <a:lstStyle/>
        <a:p>
          <a:endParaRPr lang="en-US"/>
        </a:p>
      </dgm:t>
    </dgm:pt>
    <dgm:pt modelId="{6347E529-2A55-4ECE-AD49-2206C4D68D5E}" type="pres">
      <dgm:prSet presAssocID="{00CC5ACD-7218-4C4C-B5F3-5FE7CE7F7E7C}" presName="Name0" presStyleCnt="0">
        <dgm:presLayoutVars>
          <dgm:dir/>
          <dgm:resizeHandles val="exact"/>
        </dgm:presLayoutVars>
      </dgm:prSet>
      <dgm:spPr/>
      <dgm:t>
        <a:bodyPr/>
        <a:lstStyle/>
        <a:p>
          <a:endParaRPr lang="en-IN"/>
        </a:p>
      </dgm:t>
    </dgm:pt>
    <dgm:pt modelId="{559EE7E3-577E-41C4-B9D3-BEED6398F60D}" type="pres">
      <dgm:prSet presAssocID="{00CC5ACD-7218-4C4C-B5F3-5FE7CE7F7E7C}" presName="arrow" presStyleLbl="bgShp" presStyleIdx="0" presStyleCnt="1" custScaleX="90377" custScaleY="109052" custLinFactNeighborX="-4835" custLinFactNeighborY="-6916"/>
      <dgm:spPr/>
    </dgm:pt>
    <dgm:pt modelId="{983CCEF0-221A-4115-A3EA-E0C16ADA80A0}" type="pres">
      <dgm:prSet presAssocID="{00CC5ACD-7218-4C4C-B5F3-5FE7CE7F7E7C}" presName="points" presStyleCnt="0"/>
      <dgm:spPr/>
    </dgm:pt>
    <dgm:pt modelId="{E3BFB747-FFCA-4714-BD7D-8F5E6FEEDF64}" type="pres">
      <dgm:prSet presAssocID="{49CCEE8F-AD3C-42A4-9F05-D3B4F05E4DB5}" presName="compositeA" presStyleCnt="0"/>
      <dgm:spPr/>
    </dgm:pt>
    <dgm:pt modelId="{BBAC0A31-353D-4C74-9F39-629049E1233A}" type="pres">
      <dgm:prSet presAssocID="{49CCEE8F-AD3C-42A4-9F05-D3B4F05E4DB5}" presName="textA" presStyleLbl="revTx" presStyleIdx="0" presStyleCnt="4">
        <dgm:presLayoutVars>
          <dgm:bulletEnabled val="1"/>
        </dgm:presLayoutVars>
      </dgm:prSet>
      <dgm:spPr/>
      <dgm:t>
        <a:bodyPr/>
        <a:lstStyle/>
        <a:p>
          <a:endParaRPr lang="en-IN"/>
        </a:p>
      </dgm:t>
    </dgm:pt>
    <dgm:pt modelId="{2EF784D5-AAE9-41DB-A327-93A95C74FB85}" type="pres">
      <dgm:prSet presAssocID="{49CCEE8F-AD3C-42A4-9F05-D3B4F05E4DB5}" presName="circleA" presStyleLbl="node1" presStyleIdx="0" presStyleCnt="4" custFlipHor="1" custScaleX="113587" custLinFactX="100000" custLinFactNeighborX="193926" custLinFactNeighborY="-17290"/>
      <dgm:spPr/>
    </dgm:pt>
    <dgm:pt modelId="{FCB0DBE6-2C65-40B8-9BFE-42AE62CC1E2A}" type="pres">
      <dgm:prSet presAssocID="{49CCEE8F-AD3C-42A4-9F05-D3B4F05E4DB5}" presName="spaceA" presStyleCnt="0"/>
      <dgm:spPr/>
    </dgm:pt>
    <dgm:pt modelId="{6D21CD83-247B-4F91-986C-FA21BA1C6E3D}" type="pres">
      <dgm:prSet presAssocID="{D655894B-9626-4459-80B8-46CA3FCFB088}" presName="space" presStyleCnt="0"/>
      <dgm:spPr/>
    </dgm:pt>
    <dgm:pt modelId="{1AB75970-C0C3-46EE-BF1E-C83D7F7B65A0}" type="pres">
      <dgm:prSet presAssocID="{3D624270-93D2-4E02-ACB5-2519543180F3}" presName="compositeB" presStyleCnt="0"/>
      <dgm:spPr/>
    </dgm:pt>
    <dgm:pt modelId="{0694D0BD-64E3-4A65-85B8-08DB975D3D48}" type="pres">
      <dgm:prSet presAssocID="{3D624270-93D2-4E02-ACB5-2519543180F3}" presName="textB" presStyleLbl="revTx" presStyleIdx="1" presStyleCnt="4" custLinFactNeighborX="-43283" custLinFactNeighborY="-1729">
        <dgm:presLayoutVars>
          <dgm:bulletEnabled val="1"/>
        </dgm:presLayoutVars>
      </dgm:prSet>
      <dgm:spPr/>
      <dgm:t>
        <a:bodyPr/>
        <a:lstStyle/>
        <a:p>
          <a:endParaRPr lang="en-IN"/>
        </a:p>
      </dgm:t>
    </dgm:pt>
    <dgm:pt modelId="{58E6763D-FEB6-481A-8E40-77D80D4A44D4}" type="pres">
      <dgm:prSet presAssocID="{3D624270-93D2-4E02-ACB5-2519543180F3}" presName="circleB" presStyleLbl="node1" presStyleIdx="1" presStyleCnt="4" custLinFactX="-100000" custLinFactNeighborX="-135141" custLinFactNeighborY="-17290"/>
      <dgm:spPr/>
    </dgm:pt>
    <dgm:pt modelId="{1031985F-1922-4E46-B5FD-23706441F55C}" type="pres">
      <dgm:prSet presAssocID="{3D624270-93D2-4E02-ACB5-2519543180F3}" presName="spaceB" presStyleCnt="0"/>
      <dgm:spPr/>
    </dgm:pt>
    <dgm:pt modelId="{58DDA02C-8860-47E1-9DF4-072AD47A46AE}" type="pres">
      <dgm:prSet presAssocID="{E704AF0D-39E6-4C07-BE7F-A41702FB3EAB}" presName="space" presStyleCnt="0"/>
      <dgm:spPr/>
    </dgm:pt>
    <dgm:pt modelId="{95F30CCD-4F03-4553-8915-BC46292E1ECA}" type="pres">
      <dgm:prSet presAssocID="{67AFE9C5-7B5F-4057-B22B-DB441BEE3D12}" presName="compositeA" presStyleCnt="0"/>
      <dgm:spPr/>
    </dgm:pt>
    <dgm:pt modelId="{A30D3C1F-EDAC-4AB0-A9AA-50B4B68CB639}" type="pres">
      <dgm:prSet presAssocID="{67AFE9C5-7B5F-4057-B22B-DB441BEE3D12}" presName="textA" presStyleLbl="revTx" presStyleIdx="2" presStyleCnt="4" custLinFactNeighborX="-44919" custLinFactNeighborY="-6051">
        <dgm:presLayoutVars>
          <dgm:bulletEnabled val="1"/>
        </dgm:presLayoutVars>
      </dgm:prSet>
      <dgm:spPr/>
      <dgm:t>
        <a:bodyPr/>
        <a:lstStyle/>
        <a:p>
          <a:endParaRPr lang="en-IN"/>
        </a:p>
      </dgm:t>
    </dgm:pt>
    <dgm:pt modelId="{4D4CB196-7A54-477D-A02A-3231D36C106A}" type="pres">
      <dgm:prSet presAssocID="{67AFE9C5-7B5F-4057-B22B-DB441BEE3D12}" presName="circleA" presStyleLbl="node1" presStyleIdx="2" presStyleCnt="4" custLinFactX="-131964" custLinFactNeighborX="-200000" custLinFactNeighborY="-31122"/>
      <dgm:spPr/>
    </dgm:pt>
    <dgm:pt modelId="{5C1D06E6-F253-422B-8DF8-84C290412BD1}" type="pres">
      <dgm:prSet presAssocID="{67AFE9C5-7B5F-4057-B22B-DB441BEE3D12}" presName="spaceA" presStyleCnt="0"/>
      <dgm:spPr/>
    </dgm:pt>
    <dgm:pt modelId="{0E42C84D-D4CA-4E14-A8E3-2F66229EE530}" type="pres">
      <dgm:prSet presAssocID="{F0AE8A5F-9980-4EB2-90B8-DAAA6B1E7FBF}" presName="space" presStyleCnt="0"/>
      <dgm:spPr/>
    </dgm:pt>
    <dgm:pt modelId="{D2A82562-50D2-4FF5-A916-49E326EA04BB}" type="pres">
      <dgm:prSet presAssocID="{3BA19779-6CED-44A9-8451-07F115BBAF5C}" presName="compositeB" presStyleCnt="0"/>
      <dgm:spPr/>
    </dgm:pt>
    <dgm:pt modelId="{CC73E729-014C-485E-B2E3-3A25774F6BC2}" type="pres">
      <dgm:prSet presAssocID="{3BA19779-6CED-44A9-8451-07F115BBAF5C}" presName="textB" presStyleLbl="revTx" presStyleIdx="3" presStyleCnt="4" custLinFactNeighborX="-56133" custLinFactNeighborY="-6916">
        <dgm:presLayoutVars>
          <dgm:bulletEnabled val="1"/>
        </dgm:presLayoutVars>
      </dgm:prSet>
      <dgm:spPr/>
      <dgm:t>
        <a:bodyPr/>
        <a:lstStyle/>
        <a:p>
          <a:endParaRPr lang="en-IN"/>
        </a:p>
      </dgm:t>
    </dgm:pt>
    <dgm:pt modelId="{D5F0D9B6-CFEA-49A5-8F52-E5BE82EA7EB8}" type="pres">
      <dgm:prSet presAssocID="{3BA19779-6CED-44A9-8451-07F115BBAF5C}" presName="circleB" presStyleLbl="node1" presStyleIdx="3" presStyleCnt="4" custLinFactX="-170001" custLinFactNeighborX="-200000" custLinFactNeighborY="-27664"/>
      <dgm:spPr/>
    </dgm:pt>
    <dgm:pt modelId="{2C426AF7-AB83-4B17-A250-CE674C9FE56B}" type="pres">
      <dgm:prSet presAssocID="{3BA19779-6CED-44A9-8451-07F115BBAF5C}" presName="spaceB" presStyleCnt="0"/>
      <dgm:spPr/>
    </dgm:pt>
  </dgm:ptLst>
  <dgm:cxnLst>
    <dgm:cxn modelId="{F69A5596-5953-454C-B2AC-9D13C3D11688}" type="presOf" srcId="{67AFE9C5-7B5F-4057-B22B-DB441BEE3D12}" destId="{A30D3C1F-EDAC-4AB0-A9AA-50B4B68CB639}" srcOrd="0" destOrd="0" presId="urn:microsoft.com/office/officeart/2005/8/layout/hProcess11"/>
    <dgm:cxn modelId="{6A6C2109-7C5E-4541-957D-8B7EA2DB8DE4}" type="presOf" srcId="{3BA19779-6CED-44A9-8451-07F115BBAF5C}" destId="{CC73E729-014C-485E-B2E3-3A25774F6BC2}" srcOrd="0" destOrd="0" presId="urn:microsoft.com/office/officeart/2005/8/layout/hProcess11"/>
    <dgm:cxn modelId="{ABA2EBA5-CEA9-4A52-9DC4-91580B9E6AB4}" srcId="{00CC5ACD-7218-4C4C-B5F3-5FE7CE7F7E7C}" destId="{67AFE9C5-7B5F-4057-B22B-DB441BEE3D12}" srcOrd="2" destOrd="0" parTransId="{8A75E1E0-7068-4EA3-9303-FCEEBD16F17A}" sibTransId="{F0AE8A5F-9980-4EB2-90B8-DAAA6B1E7FBF}"/>
    <dgm:cxn modelId="{F4C51CC0-A347-4B43-B2D2-1C902007B0F2}" type="presOf" srcId="{00CC5ACD-7218-4C4C-B5F3-5FE7CE7F7E7C}" destId="{6347E529-2A55-4ECE-AD49-2206C4D68D5E}" srcOrd="0" destOrd="0" presId="urn:microsoft.com/office/officeart/2005/8/layout/hProcess11"/>
    <dgm:cxn modelId="{37108136-5A73-42D1-9B0F-F2FE82BACB48}" srcId="{00CC5ACD-7218-4C4C-B5F3-5FE7CE7F7E7C}" destId="{49CCEE8F-AD3C-42A4-9F05-D3B4F05E4DB5}" srcOrd="0" destOrd="0" parTransId="{A084486F-46DD-4BD7-9C4F-65652B3F2119}" sibTransId="{D655894B-9626-4459-80B8-46CA3FCFB088}"/>
    <dgm:cxn modelId="{8A0737CC-2A3E-4572-B315-E133192D142C}" srcId="{00CC5ACD-7218-4C4C-B5F3-5FE7CE7F7E7C}" destId="{3BA19779-6CED-44A9-8451-07F115BBAF5C}" srcOrd="3" destOrd="0" parTransId="{317BEC1B-D49A-4A2F-8C34-1E2F85A107FB}" sibTransId="{08AA0D66-ED96-4F73-AB8E-9999DFB442CB}"/>
    <dgm:cxn modelId="{99506346-3C0C-4DD9-A287-D0AD0059B11F}" srcId="{00CC5ACD-7218-4C4C-B5F3-5FE7CE7F7E7C}" destId="{3D624270-93D2-4E02-ACB5-2519543180F3}" srcOrd="1" destOrd="0" parTransId="{48FC02D7-CC71-491A-AC0D-BFF7AF7BA4CB}" sibTransId="{E704AF0D-39E6-4C07-BE7F-A41702FB3EAB}"/>
    <dgm:cxn modelId="{BBAEF705-2A12-402F-AC43-DFE13D6D81CC}" type="presOf" srcId="{3D624270-93D2-4E02-ACB5-2519543180F3}" destId="{0694D0BD-64E3-4A65-85B8-08DB975D3D48}" srcOrd="0" destOrd="0" presId="urn:microsoft.com/office/officeart/2005/8/layout/hProcess11"/>
    <dgm:cxn modelId="{DF3BC26D-31A8-4391-B49F-DC819AEBC441}" type="presOf" srcId="{49CCEE8F-AD3C-42A4-9F05-D3B4F05E4DB5}" destId="{BBAC0A31-353D-4C74-9F39-629049E1233A}" srcOrd="0" destOrd="0" presId="urn:microsoft.com/office/officeart/2005/8/layout/hProcess11"/>
    <dgm:cxn modelId="{D71B8C90-7257-4997-B8D5-5B3C87B1F72D}" type="presParOf" srcId="{6347E529-2A55-4ECE-AD49-2206C4D68D5E}" destId="{559EE7E3-577E-41C4-B9D3-BEED6398F60D}" srcOrd="0" destOrd="0" presId="urn:microsoft.com/office/officeart/2005/8/layout/hProcess11"/>
    <dgm:cxn modelId="{CB9B32C2-5E93-439F-BBBC-B23FCF398B28}" type="presParOf" srcId="{6347E529-2A55-4ECE-AD49-2206C4D68D5E}" destId="{983CCEF0-221A-4115-A3EA-E0C16ADA80A0}" srcOrd="1" destOrd="0" presId="urn:microsoft.com/office/officeart/2005/8/layout/hProcess11"/>
    <dgm:cxn modelId="{F0160084-51FF-47A3-9859-5E314AC00298}" type="presParOf" srcId="{983CCEF0-221A-4115-A3EA-E0C16ADA80A0}" destId="{E3BFB747-FFCA-4714-BD7D-8F5E6FEEDF64}" srcOrd="0" destOrd="0" presId="urn:microsoft.com/office/officeart/2005/8/layout/hProcess11"/>
    <dgm:cxn modelId="{1FD87FF7-4EE7-4FA4-8B36-410A9ADB7039}" type="presParOf" srcId="{E3BFB747-FFCA-4714-BD7D-8F5E6FEEDF64}" destId="{BBAC0A31-353D-4C74-9F39-629049E1233A}" srcOrd="0" destOrd="0" presId="urn:microsoft.com/office/officeart/2005/8/layout/hProcess11"/>
    <dgm:cxn modelId="{F4373077-06BA-4C15-9AA8-F2F14E05C754}" type="presParOf" srcId="{E3BFB747-FFCA-4714-BD7D-8F5E6FEEDF64}" destId="{2EF784D5-AAE9-41DB-A327-93A95C74FB85}" srcOrd="1" destOrd="0" presId="urn:microsoft.com/office/officeart/2005/8/layout/hProcess11"/>
    <dgm:cxn modelId="{F3D62C78-1F53-494A-B7D0-B1CC2F5AA94E}" type="presParOf" srcId="{E3BFB747-FFCA-4714-BD7D-8F5E6FEEDF64}" destId="{FCB0DBE6-2C65-40B8-9BFE-42AE62CC1E2A}" srcOrd="2" destOrd="0" presId="urn:microsoft.com/office/officeart/2005/8/layout/hProcess11"/>
    <dgm:cxn modelId="{57F02169-FBBF-49E6-B107-4F0E37517B8F}" type="presParOf" srcId="{983CCEF0-221A-4115-A3EA-E0C16ADA80A0}" destId="{6D21CD83-247B-4F91-986C-FA21BA1C6E3D}" srcOrd="1" destOrd="0" presId="urn:microsoft.com/office/officeart/2005/8/layout/hProcess11"/>
    <dgm:cxn modelId="{487634D4-E628-455B-9B58-0178365E4300}" type="presParOf" srcId="{983CCEF0-221A-4115-A3EA-E0C16ADA80A0}" destId="{1AB75970-C0C3-46EE-BF1E-C83D7F7B65A0}" srcOrd="2" destOrd="0" presId="urn:microsoft.com/office/officeart/2005/8/layout/hProcess11"/>
    <dgm:cxn modelId="{F56F0DF3-80FF-4C90-863A-E277EF6DFB20}" type="presParOf" srcId="{1AB75970-C0C3-46EE-BF1E-C83D7F7B65A0}" destId="{0694D0BD-64E3-4A65-85B8-08DB975D3D48}" srcOrd="0" destOrd="0" presId="urn:microsoft.com/office/officeart/2005/8/layout/hProcess11"/>
    <dgm:cxn modelId="{C1FE6F13-57A9-40B5-853B-FF718D566A89}" type="presParOf" srcId="{1AB75970-C0C3-46EE-BF1E-C83D7F7B65A0}" destId="{58E6763D-FEB6-481A-8E40-77D80D4A44D4}" srcOrd="1" destOrd="0" presId="urn:microsoft.com/office/officeart/2005/8/layout/hProcess11"/>
    <dgm:cxn modelId="{CF34134E-6E3D-4506-B9AF-A8D4A81FC439}" type="presParOf" srcId="{1AB75970-C0C3-46EE-BF1E-C83D7F7B65A0}" destId="{1031985F-1922-4E46-B5FD-23706441F55C}" srcOrd="2" destOrd="0" presId="urn:microsoft.com/office/officeart/2005/8/layout/hProcess11"/>
    <dgm:cxn modelId="{E86C3E11-AC81-45F4-9E8B-642FAF228279}" type="presParOf" srcId="{983CCEF0-221A-4115-A3EA-E0C16ADA80A0}" destId="{58DDA02C-8860-47E1-9DF4-072AD47A46AE}" srcOrd="3" destOrd="0" presId="urn:microsoft.com/office/officeart/2005/8/layout/hProcess11"/>
    <dgm:cxn modelId="{1DF077D9-F1BE-4198-9DD7-4A3F615266CF}" type="presParOf" srcId="{983CCEF0-221A-4115-A3EA-E0C16ADA80A0}" destId="{95F30CCD-4F03-4553-8915-BC46292E1ECA}" srcOrd="4" destOrd="0" presId="urn:microsoft.com/office/officeart/2005/8/layout/hProcess11"/>
    <dgm:cxn modelId="{7DA22E6B-9753-4488-ABF5-4E1039051EDD}" type="presParOf" srcId="{95F30CCD-4F03-4553-8915-BC46292E1ECA}" destId="{A30D3C1F-EDAC-4AB0-A9AA-50B4B68CB639}" srcOrd="0" destOrd="0" presId="urn:microsoft.com/office/officeart/2005/8/layout/hProcess11"/>
    <dgm:cxn modelId="{8EE18D83-D6B6-4E3B-AFB3-5D3A0F3B8EF5}" type="presParOf" srcId="{95F30CCD-4F03-4553-8915-BC46292E1ECA}" destId="{4D4CB196-7A54-477D-A02A-3231D36C106A}" srcOrd="1" destOrd="0" presId="urn:microsoft.com/office/officeart/2005/8/layout/hProcess11"/>
    <dgm:cxn modelId="{46D9E0EC-B0BE-434A-BD95-E1353DD6F6B6}" type="presParOf" srcId="{95F30CCD-4F03-4553-8915-BC46292E1ECA}" destId="{5C1D06E6-F253-422B-8DF8-84C290412BD1}" srcOrd="2" destOrd="0" presId="urn:microsoft.com/office/officeart/2005/8/layout/hProcess11"/>
    <dgm:cxn modelId="{A5267E3E-E273-44C5-9760-565F5B50BEC5}" type="presParOf" srcId="{983CCEF0-221A-4115-A3EA-E0C16ADA80A0}" destId="{0E42C84D-D4CA-4E14-A8E3-2F66229EE530}" srcOrd="5" destOrd="0" presId="urn:microsoft.com/office/officeart/2005/8/layout/hProcess11"/>
    <dgm:cxn modelId="{23183185-1237-4F06-960D-8F9BF467188B}" type="presParOf" srcId="{983CCEF0-221A-4115-A3EA-E0C16ADA80A0}" destId="{D2A82562-50D2-4FF5-A916-49E326EA04BB}" srcOrd="6" destOrd="0" presId="urn:microsoft.com/office/officeart/2005/8/layout/hProcess11"/>
    <dgm:cxn modelId="{AB3F50F4-7A96-4DF8-B0AE-C72BBB8E6F7E}" type="presParOf" srcId="{D2A82562-50D2-4FF5-A916-49E326EA04BB}" destId="{CC73E729-014C-485E-B2E3-3A25774F6BC2}" srcOrd="0" destOrd="0" presId="urn:microsoft.com/office/officeart/2005/8/layout/hProcess11"/>
    <dgm:cxn modelId="{3DB0987E-9BE5-4E6F-A41A-874885EAFCEB}" type="presParOf" srcId="{D2A82562-50D2-4FF5-A916-49E326EA04BB}" destId="{D5F0D9B6-CFEA-49A5-8F52-E5BE82EA7EB8}" srcOrd="1" destOrd="0" presId="urn:microsoft.com/office/officeart/2005/8/layout/hProcess11"/>
    <dgm:cxn modelId="{C8398124-FA69-43DC-9099-FB96C5A75742}" type="presParOf" srcId="{D2A82562-50D2-4FF5-A916-49E326EA04BB}" destId="{2C426AF7-AB83-4B17-A250-CE674C9FE56B}" srcOrd="2" destOrd="0" presId="urn:microsoft.com/office/officeart/2005/8/layout/hProcess11"/>
  </dgm:cxnLst>
  <dgm:bg/>
  <dgm:whole/>
</dgm:dataModel>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52C2EE-DC8A-4801-81FC-36C3CE285A71}"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28136-17D6-42C7-9532-CE8B8700041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2C2EE-DC8A-4801-81FC-36C3CE285A71}"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28136-17D6-42C7-9532-CE8B870004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2C2EE-DC8A-4801-81FC-36C3CE285A71}"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28136-17D6-42C7-9532-CE8B8700041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2130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55082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11927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91633681"/>
      </p:ext>
    </p:extLst>
  </p:cSld>
  <p:clrMapOvr>
    <a:masterClrMapping/>
  </p:clrMapOvr>
  <p:extLst mod="1">
    <p:ext uri="{DCECCB84-F9BA-43D5-87BE-67443E8EF086}">
      <p15:sldGuideLst xmlns=""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77833747"/>
      </p:ext>
    </p:extLst>
  </p:cSld>
  <p:clrMapOvr>
    <a:masterClrMapping/>
  </p:clrMapOvr>
  <p:extLst mod="1">
    <p:ext uri="{DCECCB84-F9BA-43D5-87BE-67443E8EF086}">
      <p15:sldGuideLst xmlns=""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21073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174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09" y="446088"/>
            <a:ext cx="26288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09"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65855153"/>
      </p:ext>
    </p:extLst>
  </p:cSld>
  <p:clrMapOvr>
    <a:masterClrMapping/>
  </p:clrMapOvr>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2C2EE-DC8A-4801-81FC-36C3CE285A71}"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28136-17D6-42C7-9532-CE8B8700041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03926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 xmlns:p14="http://schemas.microsoft.com/office/powerpoint/2010/main" val="1729582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756920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 xmlns:p14="http://schemas.microsoft.com/office/powerpoint/2010/main" val="2520127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871912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 xmlns:p14="http://schemas.microsoft.com/office/powerpoint/2010/main" val="4146289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09323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84035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21304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5508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52C2EE-DC8A-4801-81FC-36C3CE285A71}" type="datetimeFigureOut">
              <a:rPr lang="en-US" smtClean="0"/>
              <a:t>6/25/2020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28136-17D6-42C7-9532-CE8B8700041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11927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91633681"/>
      </p:ext>
    </p:extLst>
  </p:cSld>
  <p:clrMapOvr>
    <a:masterClrMapping/>
  </p:clrMapOvr>
  <p:extLst mod="1">
    <p:ext uri="{DCECCB84-F9BA-43D5-87BE-67443E8EF086}">
      <p15:sldGuideLst xmlns=""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77833747"/>
      </p:ext>
    </p:extLst>
  </p:cSld>
  <p:clrMapOvr>
    <a:masterClrMapping/>
  </p:clrMapOvr>
  <p:extLst mod="1">
    <p:ext uri="{DCECCB84-F9BA-43D5-87BE-67443E8EF086}">
      <p15:sldGuideLst xmlns=""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21073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1744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09" y="446088"/>
            <a:ext cx="26288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09"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65855153"/>
      </p:ext>
    </p:extLst>
  </p:cSld>
  <p:clrMapOvr>
    <a:masterClrMapping/>
  </p:clrMapOvr>
  <p:extLst mod="1">
    <p:ext uri="{DCECCB84-F9BA-43D5-87BE-67443E8EF086}">
      <p15:sldGuideLst xmlns=""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03926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 xmlns:p14="http://schemas.microsoft.com/office/powerpoint/2010/main" val="1729582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756920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 xmlns:p14="http://schemas.microsoft.com/office/powerpoint/2010/main" val="252012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52C2EE-DC8A-4801-81FC-36C3CE285A71}"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28136-17D6-42C7-9532-CE8B8700041F}"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871912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 xmlns:p14="http://schemas.microsoft.com/office/powerpoint/2010/main" val="4146289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09323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820644-D733-4D65-9B6B-A314828A500F}" type="datetimeFigureOut">
              <a:rPr lang="en-US" smtClean="0">
                <a:solidFill>
                  <a:prstClr val="black">
                    <a:tint val="75000"/>
                  </a:prstClr>
                </a:solidFill>
              </a:rPr>
              <a:pPr/>
              <a:t>6/25/2020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BBC25F-1803-4415-8DAC-06786B34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8403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52C2EE-DC8A-4801-81FC-36C3CE285A71}" type="datetimeFigureOut">
              <a:rPr lang="en-US" smtClean="0"/>
              <a:t>6/25/2020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28136-17D6-42C7-9532-CE8B870004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52C2EE-DC8A-4801-81FC-36C3CE285A71}" type="datetimeFigureOut">
              <a:rPr lang="en-US" smtClean="0"/>
              <a:t>6/25/2020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28136-17D6-42C7-9532-CE8B870004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2C2EE-DC8A-4801-81FC-36C3CE285A71}" type="datetimeFigureOut">
              <a:rPr lang="en-US" smtClean="0"/>
              <a:t>6/25/2020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28136-17D6-42C7-9532-CE8B870004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2C2EE-DC8A-4801-81FC-36C3CE285A71}"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28136-17D6-42C7-9532-CE8B8700041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2C2EE-DC8A-4801-81FC-36C3CE285A71}" type="datetimeFigureOut">
              <a:rPr lang="en-US" smtClean="0"/>
              <a:t>6/25/2020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28136-17D6-42C7-9532-CE8B870004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2C2EE-DC8A-4801-81FC-36C3CE285A71}" type="datetimeFigureOut">
              <a:rPr lang="en-US" smtClean="0"/>
              <a:t>6/25/2020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28136-17D6-42C7-9532-CE8B870004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 name="Group 9"/>
          <p:cNvGrpSpPr/>
          <p:nvPr/>
        </p:nvGrpSpPr>
        <p:grpSpPr>
          <a:xfrm>
            <a:off x="20416" y="-785"/>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2000">
                <a:solidFill>
                  <a:srgbClr val="FEFFFF"/>
                </a:solidFill>
              </a:defRPr>
            </a:lvl1p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 xmlns:p14="http://schemas.microsoft.com/office/powerpoint/2010/main" val="1122318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 name="Group 9"/>
          <p:cNvGrpSpPr/>
          <p:nvPr/>
        </p:nvGrpSpPr>
        <p:grpSpPr>
          <a:xfrm>
            <a:off x="20416" y="-785"/>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143F93-C9A1-4F4B-989C-3D51C9F8CBCA}" type="datetimeFigureOut">
              <a:rPr lang="en-IN" smtClean="0">
                <a:solidFill>
                  <a:prstClr val="black">
                    <a:tint val="75000"/>
                  </a:prstClr>
                </a:solidFill>
              </a:rPr>
              <a:pPr/>
              <a:t>25-06-2020</a:t>
            </a:fld>
            <a:endParaRPr lang="en-IN">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2000">
                <a:solidFill>
                  <a:srgbClr val="FEFFFF"/>
                </a:solidFill>
              </a:defRPr>
            </a:lvl1pPr>
          </a:lstStyle>
          <a:p>
            <a:fld id="{B4721166-F25A-4B1F-A440-BD2FEEA455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 xmlns:p14="http://schemas.microsoft.com/office/powerpoint/2010/main" val="11223182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Colors" Target="../diagrams/colors6.xml"/><Relationship Id="rId1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diagramLayout" Target="../diagrams/layout5.xml"/><Relationship Id="rId12" Type="http://schemas.openxmlformats.org/officeDocument/2006/relationships/diagramQuickStyle" Target="../diagrams/quickStyle6.xml"/><Relationship Id="rId17" Type="http://schemas.openxmlformats.org/officeDocument/2006/relationships/diagramColors" Target="../diagrams/colors7.xml"/><Relationship Id="rId2" Type="http://schemas.openxmlformats.org/officeDocument/2006/relationships/diagramData" Target="../diagrams/data4.xml"/><Relationship Id="rId16" Type="http://schemas.openxmlformats.org/officeDocument/2006/relationships/diagramQuickStyle" Target="../diagrams/quickStyle7.xml"/><Relationship Id="rId1" Type="http://schemas.openxmlformats.org/officeDocument/2006/relationships/slideLayout" Target="../slideLayouts/slideLayout13.xml"/><Relationship Id="rId6" Type="http://schemas.openxmlformats.org/officeDocument/2006/relationships/diagramData" Target="../diagrams/data5.xml"/><Relationship Id="rId11" Type="http://schemas.openxmlformats.org/officeDocument/2006/relationships/diagramLayout" Target="../diagrams/layout6.xml"/><Relationship Id="rId5" Type="http://schemas.openxmlformats.org/officeDocument/2006/relationships/diagramColors" Target="../diagrams/colors4.xml"/><Relationship Id="rId15" Type="http://schemas.openxmlformats.org/officeDocument/2006/relationships/diagramLayout" Target="../diagrams/layout7.xml"/><Relationship Id="rId10" Type="http://schemas.openxmlformats.org/officeDocument/2006/relationships/diagramData" Target="../diagrams/data6.xml"/><Relationship Id="rId4" Type="http://schemas.openxmlformats.org/officeDocument/2006/relationships/diagramQuickStyle" Target="../diagrams/quickStyle4.xml"/><Relationship Id="rId9" Type="http://schemas.openxmlformats.org/officeDocument/2006/relationships/diagramColors" Target="../diagrams/colors5.xml"/><Relationship Id="rId1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diagramLayout" Target="../diagrams/layout13.xml"/><Relationship Id="rId7" Type="http://schemas.openxmlformats.org/officeDocument/2006/relationships/diagramLayout" Target="../diagrams/layout14.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openxmlformats.org/officeDocument/2006/relationships/diagramData" Target="../diagrams/data14.xml"/><Relationship Id="rId5" Type="http://schemas.openxmlformats.org/officeDocument/2006/relationships/diagramColors" Target="../diagrams/colors13.xml"/><Relationship Id="rId10" Type="http://schemas.openxmlformats.org/officeDocument/2006/relationships/image" Target="../media/image3.png"/><Relationship Id="rId4" Type="http://schemas.openxmlformats.org/officeDocument/2006/relationships/diagramQuickStyle" Target="../diagrams/quickStyle13.xml"/><Relationship Id="rId9" Type="http://schemas.openxmlformats.org/officeDocument/2006/relationships/diagramColors" Target="../diagrams/colors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8.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8.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openxmlformats.org/officeDocument/2006/relationships/diagramLayout" Target="../diagrams/layout23.xml"/><Relationship Id="rId7" Type="http://schemas.openxmlformats.org/officeDocument/2006/relationships/diagramLayout" Target="../diagrams/layout24.xml"/><Relationship Id="rId2" Type="http://schemas.openxmlformats.org/officeDocument/2006/relationships/diagramData" Target="../diagrams/data23.xml"/><Relationship Id="rId1" Type="http://schemas.openxmlformats.org/officeDocument/2006/relationships/slideLayout" Target="../slideLayouts/slideLayout18.xml"/><Relationship Id="rId6" Type="http://schemas.openxmlformats.org/officeDocument/2006/relationships/diagramData" Target="../diagrams/data24.xml"/><Relationship Id="rId5" Type="http://schemas.openxmlformats.org/officeDocument/2006/relationships/diagramColors" Target="../diagrams/colors23.xml"/><Relationship Id="rId4" Type="http://schemas.openxmlformats.org/officeDocument/2006/relationships/diagramQuickStyle" Target="../diagrams/quickStyle23.xml"/><Relationship Id="rId9" Type="http://schemas.openxmlformats.org/officeDocument/2006/relationships/diagramColors" Target="../diagrams/colors2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E79BAD5C-CC9E-D148-9E93-9B898D4FB2B7}"/>
              </a:ext>
            </a:extLst>
          </p:cNvPr>
          <p:cNvSpPr>
            <a:spLocks noGrp="1"/>
          </p:cNvSpPr>
          <p:nvPr>
            <p:ph type="ctrTitle"/>
          </p:nvPr>
        </p:nvSpPr>
        <p:spPr>
          <a:xfrm>
            <a:off x="4734528" y="2786058"/>
            <a:ext cx="4199877" cy="4071943"/>
          </a:xfrm>
        </p:spPr>
        <p:txBody>
          <a:bodyPr anchor="b">
            <a:normAutofit fontScale="90000"/>
          </a:bodyPr>
          <a:lstStyle/>
          <a:p>
            <a:pPr defTabSz="662400"/>
            <a:r>
              <a:rPr lang="en-US" sz="3100" b="1" dirty="0">
                <a:solidFill>
                  <a:srgbClr val="FFFF00"/>
                </a:solidFill>
                <a:latin typeface="Arial" panose="020B0604020202020204" pitchFamily="34" charset="0"/>
                <a:cs typeface="Arial" panose="020B0604020202020204" pitchFamily="34" charset="0"/>
              </a:rPr>
              <a:t>A Flagship Program of MHRD </a:t>
            </a:r>
            <a:r>
              <a:rPr lang="en-US" sz="3200" b="1" dirty="0">
                <a:solidFill>
                  <a:srgbClr val="FFFF00"/>
                </a:solidFill>
                <a:latin typeface="Baloo" panose="03080902040302020200" pitchFamily="66" charset="77"/>
                <a:cs typeface="Baloo" panose="03080902040302020200" pitchFamily="66" charset="77"/>
              </a:rPr>
              <a:t/>
            </a:r>
            <a:br>
              <a:rPr lang="en-US" sz="3200" b="1" dirty="0">
                <a:solidFill>
                  <a:srgbClr val="FFFF00"/>
                </a:solidFill>
                <a:latin typeface="Baloo" panose="03080902040302020200" pitchFamily="66" charset="77"/>
                <a:cs typeface="Baloo" panose="03080902040302020200" pitchFamily="66" charset="77"/>
              </a:rPr>
            </a:br>
            <a:r>
              <a:rPr lang="hi-IN" sz="4000" b="1" dirty="0" smtClean="0">
                <a:solidFill>
                  <a:srgbClr val="FFFF00"/>
                </a:solidFill>
                <a:latin typeface="Baloo" panose="03080902040302020200" pitchFamily="66" charset="77"/>
                <a:cs typeface="Baloo" panose="03080902040302020200" pitchFamily="66" charset="77"/>
              </a:rPr>
              <a:t>उन्नत भारत अभियान </a:t>
            </a:r>
            <a:r>
              <a:rPr lang="en-US" sz="3200" b="1" dirty="0">
                <a:solidFill>
                  <a:srgbClr val="FF0000"/>
                </a:solidFill>
              </a:rPr>
              <a:t/>
            </a:r>
            <a:br>
              <a:rPr lang="en-US" sz="3200" b="1" dirty="0">
                <a:solidFill>
                  <a:srgbClr val="FF0000"/>
                </a:solidFill>
              </a:rPr>
            </a:br>
            <a:r>
              <a:rPr lang="hi-IN" sz="1500" b="1" dirty="0">
                <a:solidFill>
                  <a:srgbClr val="92D050"/>
                </a:solidFill>
              </a:rPr>
              <a:t>शिक्षित भारत- सक्षम </a:t>
            </a:r>
            <a:r>
              <a:rPr lang="hi-IN" sz="1500" b="1" dirty="0" smtClean="0">
                <a:solidFill>
                  <a:srgbClr val="92D050"/>
                </a:solidFill>
              </a:rPr>
              <a:t>भारत- स्वस्थ भारत- स्वावलंबी भारत–संपन्न </a:t>
            </a:r>
            <a:r>
              <a:rPr lang="hi-IN" sz="1500" b="1" dirty="0">
                <a:solidFill>
                  <a:srgbClr val="92D050"/>
                </a:solidFill>
              </a:rPr>
              <a:t>भारत </a:t>
            </a:r>
            <a:r>
              <a:rPr lang="en-US" sz="1500" dirty="0">
                <a:solidFill>
                  <a:srgbClr val="92D050"/>
                </a:solidFill>
              </a:rPr>
              <a:t/>
            </a:r>
            <a:br>
              <a:rPr lang="en-US" sz="1500" dirty="0">
                <a:solidFill>
                  <a:srgbClr val="92D050"/>
                </a:solidFill>
              </a:rPr>
            </a:br>
            <a:r>
              <a:rPr lang="en-US" sz="1500" dirty="0">
                <a:solidFill>
                  <a:srgbClr val="92D050"/>
                </a:solidFill>
              </a:rPr>
              <a:t/>
            </a:r>
            <a:br>
              <a:rPr lang="en-US" sz="1500" dirty="0">
                <a:solidFill>
                  <a:srgbClr val="92D050"/>
                </a:solidFill>
              </a:rPr>
            </a:br>
            <a:r>
              <a:rPr lang="en-IN" sz="1500" dirty="0">
                <a:solidFill>
                  <a:schemeClr val="bg1"/>
                </a:solidFill>
              </a:rPr>
              <a:t/>
            </a:r>
            <a:br>
              <a:rPr lang="en-IN" sz="1500" dirty="0">
                <a:solidFill>
                  <a:schemeClr val="bg1"/>
                </a:solidFill>
              </a:rPr>
            </a:br>
            <a:r>
              <a:rPr lang="en-IN" sz="1500" b="1" dirty="0">
                <a:solidFill>
                  <a:schemeClr val="bg1"/>
                </a:solidFill>
              </a:rPr>
              <a:t> </a:t>
            </a:r>
            <a:r>
              <a:rPr lang="en-IN" sz="1500" dirty="0">
                <a:solidFill>
                  <a:schemeClr val="bg1"/>
                </a:solidFill>
              </a:rPr>
              <a:t/>
            </a:r>
            <a:br>
              <a:rPr lang="en-IN" sz="1500" dirty="0">
                <a:solidFill>
                  <a:schemeClr val="bg1"/>
                </a:solidFill>
              </a:rPr>
            </a:br>
            <a:r>
              <a:rPr lang="hi-IN" sz="2200" b="1" dirty="0" smtClean="0">
                <a:solidFill>
                  <a:schemeClr val="bg1"/>
                </a:solidFill>
              </a:rPr>
              <a:t>समावेशी ग्रामीण </a:t>
            </a:r>
            <a:r>
              <a:rPr lang="hi-IN" sz="2200" b="1" dirty="0">
                <a:solidFill>
                  <a:schemeClr val="bg1"/>
                </a:solidFill>
              </a:rPr>
              <a:t>विकास के लिए </a:t>
            </a:r>
            <a:r>
              <a:rPr lang="hi-IN" sz="2200" b="1" dirty="0" smtClean="0">
                <a:solidFill>
                  <a:schemeClr val="bg1"/>
                </a:solidFill>
              </a:rPr>
              <a:t>उच्च शिक्षण संस्थाओं </a:t>
            </a:r>
            <a:r>
              <a:rPr lang="hi-IN" sz="2200" b="1" dirty="0">
                <a:solidFill>
                  <a:schemeClr val="bg1"/>
                </a:solidFill>
              </a:rPr>
              <a:t>के ज्ञान, स्वैच्छिक संगठनो के अनुभव और सरकार के संसाधन</a:t>
            </a:r>
            <a:r>
              <a:rPr lang="en-IN" sz="2200" b="1" dirty="0">
                <a:solidFill>
                  <a:schemeClr val="bg1"/>
                </a:solidFill>
              </a:rPr>
              <a:t>,</a:t>
            </a:r>
            <a:r>
              <a:rPr lang="hi-IN" sz="2200" b="1" dirty="0">
                <a:solidFill>
                  <a:schemeClr val="bg1"/>
                </a:solidFill>
              </a:rPr>
              <a:t> के </a:t>
            </a:r>
            <a:r>
              <a:rPr lang="hi-IN" sz="2200" b="1" dirty="0" smtClean="0">
                <a:solidFill>
                  <a:schemeClr val="bg1"/>
                </a:solidFill>
              </a:rPr>
              <a:t>अभिसरण के हेतु मानव संसाधन मंत्रालय की </a:t>
            </a:r>
            <a:r>
              <a:rPr lang="hi-IN" sz="2200" b="1" dirty="0">
                <a:solidFill>
                  <a:schemeClr val="bg1"/>
                </a:solidFill>
              </a:rPr>
              <a:t>पहल </a:t>
            </a:r>
            <a:r>
              <a:rPr lang="en-US" sz="2200" b="1" dirty="0">
                <a:solidFill>
                  <a:schemeClr val="bg1"/>
                </a:solidFill>
              </a:rPr>
              <a:t/>
            </a:r>
            <a:br>
              <a:rPr lang="en-US" sz="2200" b="1" dirty="0">
                <a:solidFill>
                  <a:schemeClr val="bg1"/>
                </a:solidFill>
              </a:rPr>
            </a:br>
            <a:r>
              <a:rPr lang="en-IN" sz="2200" dirty="0">
                <a:solidFill>
                  <a:schemeClr val="bg1"/>
                </a:solidFill>
              </a:rPr>
              <a:t/>
            </a:r>
            <a:br>
              <a:rPr lang="en-IN" sz="2200" dirty="0">
                <a:solidFill>
                  <a:schemeClr val="bg1"/>
                </a:solidFill>
              </a:rPr>
            </a:br>
            <a:r>
              <a:rPr lang="en-IN" sz="2200" dirty="0" err="1">
                <a:solidFill>
                  <a:schemeClr val="bg1"/>
                </a:solidFill>
              </a:rPr>
              <a:t>Unnat</a:t>
            </a:r>
            <a:r>
              <a:rPr lang="en-IN" sz="2200" dirty="0">
                <a:solidFill>
                  <a:schemeClr val="bg1"/>
                </a:solidFill>
              </a:rPr>
              <a:t> Bharat Abhiyan is inspired by the vision of transformational change in rural development processes by leveraging knowledge institutions to help build the architecture of an Inclusive India.</a:t>
            </a:r>
            <a:r>
              <a:rPr lang="en-US" sz="2200" dirty="0">
                <a:solidFill>
                  <a:schemeClr val="bg1"/>
                </a:solidFill>
              </a:rPr>
              <a:t> </a:t>
            </a:r>
          </a:p>
        </p:txBody>
      </p:sp>
      <p:sp>
        <p:nvSpPr>
          <p:cNvPr id="73" name="Freeform: Shape 72">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4629587"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518116"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 xmlns:a16="http://schemas.microsoft.com/office/drawing/2014/main" id="{E3F722B0-9D79-F246-811E-EE051B6C814A}"/>
              </a:ext>
            </a:extLst>
          </p:cNvPr>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314537" y="1125779"/>
            <a:ext cx="3035882" cy="32382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6943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 xmlns:p14="http://schemas.microsoft.com/office/powerpoint/2010/main" val="2958646732"/>
              </p:ext>
            </p:extLst>
          </p:nvPr>
        </p:nvGraphicFramePr>
        <p:xfrm>
          <a:off x="1160959" y="822960"/>
          <a:ext cx="2914653" cy="1142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 xmlns:p14="http://schemas.microsoft.com/office/powerpoint/2010/main" val="489133222"/>
              </p:ext>
            </p:extLst>
          </p:nvPr>
        </p:nvGraphicFramePr>
        <p:xfrm>
          <a:off x="2118964" y="317126"/>
          <a:ext cx="6757248" cy="20519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 7"/>
          <p:cNvGraphicFramePr/>
          <p:nvPr>
            <p:extLst>
              <p:ext uri="{D42A27DB-BD31-4B8C-83A1-F6EECF244321}">
                <p14:modId xmlns="" xmlns:p14="http://schemas.microsoft.com/office/powerpoint/2010/main" val="1854107708"/>
              </p:ext>
            </p:extLst>
          </p:nvPr>
        </p:nvGraphicFramePr>
        <p:xfrm>
          <a:off x="874465" y="3827418"/>
          <a:ext cx="3201146" cy="18928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6" name="Diagram 5"/>
          <p:cNvGraphicFramePr/>
          <p:nvPr>
            <p:extLst>
              <p:ext uri="{D42A27DB-BD31-4B8C-83A1-F6EECF244321}">
                <p14:modId xmlns="" xmlns:p14="http://schemas.microsoft.com/office/powerpoint/2010/main" val="1129403088"/>
              </p:ext>
            </p:extLst>
          </p:nvPr>
        </p:nvGraphicFramePr>
        <p:xfrm>
          <a:off x="2728466" y="3008796"/>
          <a:ext cx="6931518" cy="353012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114301" y="15240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446" y="336731"/>
            <a:ext cx="3544136" cy="616861"/>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dirty="0"/>
              <a:t>Selection of the Village</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831932608"/>
              </p:ext>
            </p:extLst>
          </p:nvPr>
        </p:nvGraphicFramePr>
        <p:xfrm>
          <a:off x="617220" y="1240971"/>
          <a:ext cx="8278586" cy="5408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995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1" y="1320794"/>
            <a:ext cx="8562702" cy="87812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IN" b="1" dirty="0"/>
              <a:t>Establishing Contact, </a:t>
            </a:r>
            <a:r>
              <a:rPr lang="en-IN" b="1" dirty="0" smtClean="0"/>
              <a:t>Awareness and Participation</a:t>
            </a:r>
            <a:endParaRPr lang="en-IN"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938072002"/>
              </p:ext>
            </p:extLst>
          </p:nvPr>
        </p:nvGraphicFramePr>
        <p:xfrm>
          <a:off x="1109152" y="2198914"/>
          <a:ext cx="668655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7944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642918"/>
            <a:ext cx="6413519" cy="804626"/>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IN" dirty="0"/>
              <a:t>Awareness and Participation</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95930638"/>
              </p:ext>
            </p:extLst>
          </p:nvPr>
        </p:nvGraphicFramePr>
        <p:xfrm>
          <a:off x="529045" y="1567543"/>
          <a:ext cx="8099414" cy="5094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2591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627" y="170209"/>
            <a:ext cx="4296086" cy="640445"/>
          </a:xfrm>
        </p:spPr>
        <p:txBody>
          <a:bodyPr>
            <a:normAutofit fontScale="90000"/>
          </a:bodyPr>
          <a:lstStyle/>
          <a:p>
            <a:r>
              <a:rPr lang="en-US" dirty="0"/>
              <a:t>Planning Perspective</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759980115"/>
              </p:ext>
            </p:extLst>
          </p:nvPr>
        </p:nvGraphicFramePr>
        <p:xfrm>
          <a:off x="457200" y="16002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91207" y="2348268"/>
            <a:ext cx="1156063" cy="707886"/>
          </a:xfrm>
          <a:prstGeom prst="rect">
            <a:avLst/>
          </a:prstGeom>
          <a:noFill/>
        </p:spPr>
        <p:txBody>
          <a:bodyPr wrap="square" rtlCol="0">
            <a:spAutoFit/>
          </a:bodyPr>
          <a:lstStyle/>
          <a:p>
            <a:r>
              <a:rPr lang="en-US" sz="2000" b="1" dirty="0">
                <a:solidFill>
                  <a:schemeClr val="tx1">
                    <a:lumMod val="75000"/>
                    <a:lumOff val="25000"/>
                  </a:schemeClr>
                </a:solidFill>
              </a:rPr>
              <a:t>Transect Walk</a:t>
            </a:r>
          </a:p>
        </p:txBody>
      </p:sp>
      <p:sp>
        <p:nvSpPr>
          <p:cNvPr id="6" name="TextBox 5"/>
          <p:cNvSpPr txBox="1"/>
          <p:nvPr/>
        </p:nvSpPr>
        <p:spPr>
          <a:xfrm>
            <a:off x="5902648" y="2868533"/>
            <a:ext cx="832757" cy="400110"/>
          </a:xfrm>
          <a:prstGeom prst="rect">
            <a:avLst/>
          </a:prstGeom>
          <a:noFill/>
        </p:spPr>
        <p:txBody>
          <a:bodyPr wrap="square" rtlCol="0">
            <a:spAutoFit/>
          </a:bodyPr>
          <a:lstStyle>
            <a:defPPr>
              <a:defRPr lang="en-US"/>
            </a:defPPr>
            <a:lvl1pPr>
              <a:defRPr sz="2000" b="1"/>
            </a:lvl1pPr>
          </a:lstStyle>
          <a:p>
            <a:r>
              <a:rPr lang="en-US" dirty="0">
                <a:solidFill>
                  <a:schemeClr val="tx1">
                    <a:lumMod val="75000"/>
                    <a:lumOff val="25000"/>
                  </a:schemeClr>
                </a:solidFill>
              </a:rPr>
              <a:t>PRA</a:t>
            </a:r>
          </a:p>
        </p:txBody>
      </p:sp>
      <p:sp>
        <p:nvSpPr>
          <p:cNvPr id="7" name="TextBox 6"/>
          <p:cNvSpPr txBox="1"/>
          <p:nvPr/>
        </p:nvSpPr>
        <p:spPr>
          <a:xfrm>
            <a:off x="1371602" y="4593772"/>
            <a:ext cx="1319349" cy="707886"/>
          </a:xfrm>
          <a:prstGeom prst="rect">
            <a:avLst/>
          </a:prstGeom>
          <a:noFill/>
        </p:spPr>
        <p:txBody>
          <a:bodyPr wrap="square" rtlCol="0">
            <a:spAutoFit/>
          </a:bodyPr>
          <a:lstStyle/>
          <a:p>
            <a:r>
              <a:rPr lang="en-US" sz="2000" b="1" dirty="0">
                <a:solidFill>
                  <a:schemeClr val="tx1">
                    <a:lumMod val="75000"/>
                    <a:lumOff val="25000"/>
                  </a:schemeClr>
                </a:solidFill>
              </a:rPr>
              <a:t>Gram </a:t>
            </a:r>
            <a:r>
              <a:rPr lang="en-US" sz="2000" b="1" dirty="0" err="1">
                <a:solidFill>
                  <a:schemeClr val="tx1">
                    <a:lumMod val="75000"/>
                    <a:lumOff val="25000"/>
                  </a:schemeClr>
                </a:solidFill>
              </a:rPr>
              <a:t>Sabha</a:t>
            </a:r>
            <a:endParaRPr lang="en-US" sz="2000" b="1" dirty="0">
              <a:solidFill>
                <a:schemeClr val="tx1">
                  <a:lumMod val="75000"/>
                  <a:lumOff val="25000"/>
                </a:schemeClr>
              </a:solidFill>
            </a:endParaRPr>
          </a:p>
        </p:txBody>
      </p:sp>
      <p:sp>
        <p:nvSpPr>
          <p:cNvPr id="9" name="TextBox 8"/>
          <p:cNvSpPr txBox="1"/>
          <p:nvPr/>
        </p:nvSpPr>
        <p:spPr>
          <a:xfrm>
            <a:off x="4046839" y="1126444"/>
            <a:ext cx="1533915" cy="400110"/>
          </a:xfrm>
          <a:prstGeom prst="rect">
            <a:avLst/>
          </a:prstGeom>
          <a:noFill/>
        </p:spPr>
        <p:txBody>
          <a:bodyPr wrap="square" rtlCol="0">
            <a:spAutoFit/>
          </a:bodyPr>
          <a:lstStyle/>
          <a:p>
            <a:r>
              <a:rPr lang="en-US" sz="2000" b="1" dirty="0">
                <a:solidFill>
                  <a:schemeClr val="tx1">
                    <a:lumMod val="75000"/>
                    <a:lumOff val="25000"/>
                  </a:schemeClr>
                </a:solidFill>
              </a:rPr>
              <a:t>Surveys</a:t>
            </a:r>
          </a:p>
        </p:txBody>
      </p:sp>
      <p:pic>
        <p:nvPicPr>
          <p:cNvPr id="8"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648" y="689424"/>
            <a:ext cx="7029489" cy="1025064"/>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IN" b="1" dirty="0"/>
              <a:t>Situation Analysis and Need Identification</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652770593"/>
              </p:ext>
            </p:extLst>
          </p:nvPr>
        </p:nvGraphicFramePr>
        <p:xfrm>
          <a:off x="1677386" y="1774372"/>
          <a:ext cx="6317083" cy="486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1426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357166"/>
            <a:ext cx="5753972" cy="1143008"/>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b="1" dirty="0"/>
              <a:t>Analysis through Baseline Survey</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286842428"/>
              </p:ext>
            </p:extLst>
          </p:nvPr>
        </p:nvGraphicFramePr>
        <p:xfrm>
          <a:off x="793571" y="1528354"/>
          <a:ext cx="4046219" cy="5041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 xmlns:p14="http://schemas.microsoft.com/office/powerpoint/2010/main" val="1384076484"/>
              </p:ext>
            </p:extLst>
          </p:nvPr>
        </p:nvGraphicFramePr>
        <p:xfrm>
          <a:off x="4343489" y="1528354"/>
          <a:ext cx="4346579" cy="49527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3494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357166"/>
            <a:ext cx="5398288" cy="622100"/>
          </a:xfrm>
        </p:spPr>
        <p:style>
          <a:lnRef idx="3">
            <a:schemeClr val="lt1"/>
          </a:lnRef>
          <a:fillRef idx="1">
            <a:schemeClr val="accent6"/>
          </a:fillRef>
          <a:effectRef idx="1">
            <a:schemeClr val="accent6"/>
          </a:effectRef>
          <a:fontRef idx="minor">
            <a:schemeClr val="lt1"/>
          </a:fontRef>
        </p:style>
        <p:txBody>
          <a:bodyPr>
            <a:noAutofit/>
          </a:bodyPr>
          <a:lstStyle/>
          <a:p>
            <a:r>
              <a:rPr lang="en-IN" sz="4000" b="1" dirty="0"/>
              <a:t>Project Formulation </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66201077"/>
              </p:ext>
            </p:extLst>
          </p:nvPr>
        </p:nvGraphicFramePr>
        <p:xfrm>
          <a:off x="225335" y="1097280"/>
          <a:ext cx="8827225"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9660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500042"/>
            <a:ext cx="6683765" cy="1173248"/>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IN" b="1" dirty="0"/>
              <a:t>Monitoring, Assessment and Evaluation</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67877317"/>
              </p:ext>
            </p:extLst>
          </p:nvPr>
        </p:nvGraphicFramePr>
        <p:xfrm>
          <a:off x="1941909" y="2133600"/>
          <a:ext cx="668655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38718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B99C30-C3B1-412D-959D-8920DADD8783}"/>
              </a:ext>
            </a:extLst>
          </p:cNvPr>
          <p:cNvSpPr>
            <a:spLocks noGrp="1"/>
          </p:cNvSpPr>
          <p:nvPr>
            <p:ph idx="1"/>
          </p:nvPr>
        </p:nvSpPr>
        <p:spPr>
          <a:xfrm>
            <a:off x="1571604" y="142852"/>
            <a:ext cx="6321660" cy="526423"/>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0" indent="0" algn="ctr">
              <a:buNone/>
            </a:pPr>
            <a:r>
              <a:rPr lang="en-IN" sz="3600" b="1" dirty="0">
                <a:solidFill>
                  <a:schemeClr val="tx1">
                    <a:lumMod val="85000"/>
                    <a:lumOff val="15000"/>
                  </a:schemeClr>
                </a:solidFill>
                <a:latin typeface="+mj-lt"/>
                <a:ea typeface="+mj-ea"/>
                <a:cs typeface="+mj-cs"/>
              </a:rPr>
              <a:t>Tentative time line</a:t>
            </a:r>
          </a:p>
          <a:p>
            <a:endParaRPr lang="en-IN" sz="2800" b="1"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F3D72C90-F984-4100-B75D-F8836AFB6187}"/>
              </a:ext>
            </a:extLst>
          </p:cNvPr>
          <p:cNvGraphicFramePr>
            <a:graphicFrameLocks noGrp="1"/>
          </p:cNvGraphicFramePr>
          <p:nvPr>
            <p:extLst>
              <p:ext uri="{D42A27DB-BD31-4B8C-83A1-F6EECF244321}">
                <p14:modId xmlns="" xmlns:p14="http://schemas.microsoft.com/office/powerpoint/2010/main" val="2720246834"/>
              </p:ext>
            </p:extLst>
          </p:nvPr>
        </p:nvGraphicFramePr>
        <p:xfrm>
          <a:off x="1714480" y="785794"/>
          <a:ext cx="6143668" cy="5882640"/>
        </p:xfrm>
        <a:graphic>
          <a:graphicData uri="http://schemas.openxmlformats.org/drawingml/2006/table">
            <a:tbl>
              <a:tblPr firstRow="1" bandRow="1">
                <a:tableStyleId>{21E4AEA4-8DFA-4A89-87EB-49C32662AFE0}</a:tableStyleId>
              </a:tblPr>
              <a:tblGrid>
                <a:gridCol w="3071834">
                  <a:extLst>
                    <a:ext uri="{9D8B030D-6E8A-4147-A177-3AD203B41FA5}">
                      <a16:colId xmlns:a16="http://schemas.microsoft.com/office/drawing/2014/main" xmlns="" val="2242761664"/>
                    </a:ext>
                  </a:extLst>
                </a:gridCol>
                <a:gridCol w="3071834">
                  <a:extLst>
                    <a:ext uri="{9D8B030D-6E8A-4147-A177-3AD203B41FA5}">
                      <a16:colId xmlns:a16="http://schemas.microsoft.com/office/drawing/2014/main" xmlns="" val="288369031"/>
                    </a:ext>
                  </a:extLst>
                </a:gridCol>
              </a:tblGrid>
              <a:tr h="510917">
                <a:tc>
                  <a:txBody>
                    <a:bodyPr/>
                    <a:lstStyle/>
                    <a:p>
                      <a:pPr algn="ctr"/>
                      <a:r>
                        <a:rPr lang="en-IN" sz="2200" kern="1200" dirty="0">
                          <a:solidFill>
                            <a:schemeClr val="tx1">
                              <a:lumMod val="75000"/>
                              <a:lumOff val="25000"/>
                            </a:schemeClr>
                          </a:solidFill>
                          <a:latin typeface="+mn-lt"/>
                          <a:ea typeface="+mn-ea"/>
                          <a:cs typeface="+mn-cs"/>
                        </a:rPr>
                        <a:t>Item of Work</a:t>
                      </a:r>
                    </a:p>
                  </a:txBody>
                  <a:tcPr marL="68580" marR="68580" anchor="ctr"/>
                </a:tc>
                <a:tc>
                  <a:txBody>
                    <a:bodyPr/>
                    <a:lstStyle/>
                    <a:p>
                      <a:pPr algn="ctr"/>
                      <a:r>
                        <a:rPr lang="en-IN" sz="2200" kern="1200" dirty="0">
                          <a:solidFill>
                            <a:schemeClr val="tx1">
                              <a:lumMod val="75000"/>
                              <a:lumOff val="25000"/>
                            </a:schemeClr>
                          </a:solidFill>
                          <a:latin typeface="+mn-lt"/>
                          <a:ea typeface="+mn-ea"/>
                          <a:cs typeface="+mn-cs"/>
                        </a:rPr>
                        <a:t>Time From Selection of Villages</a:t>
                      </a:r>
                    </a:p>
                    <a:p>
                      <a:pPr algn="ctr"/>
                      <a:r>
                        <a:rPr lang="en-IN" sz="2200" kern="1200" dirty="0">
                          <a:solidFill>
                            <a:schemeClr val="tx1">
                              <a:lumMod val="75000"/>
                              <a:lumOff val="25000"/>
                            </a:schemeClr>
                          </a:solidFill>
                          <a:latin typeface="+mn-lt"/>
                          <a:ea typeface="+mn-ea"/>
                          <a:cs typeface="+mn-cs"/>
                        </a:rPr>
                        <a:t>(In Months)</a:t>
                      </a:r>
                    </a:p>
                  </a:txBody>
                  <a:tcPr marL="68580" marR="68580"/>
                </a:tc>
                <a:extLst>
                  <a:ext uri="{0D108BD9-81ED-4DB2-BD59-A6C34878D82A}">
                    <a16:rowId xmlns:a16="http://schemas.microsoft.com/office/drawing/2014/main" xmlns="" val="3038020923"/>
                  </a:ext>
                </a:extLst>
              </a:tr>
              <a:tr h="354803">
                <a:tc>
                  <a:txBody>
                    <a:bodyPr/>
                    <a:lstStyle/>
                    <a:p>
                      <a:pPr algn="ctr"/>
                      <a:r>
                        <a:rPr lang="en-IN" sz="2000" kern="1200" dirty="0">
                          <a:solidFill>
                            <a:srgbClr val="FF0000"/>
                          </a:solidFill>
                          <a:latin typeface="+mn-lt"/>
                          <a:ea typeface="+mn-ea"/>
                          <a:cs typeface="+mn-cs"/>
                        </a:rPr>
                        <a:t>Selection of the cluster</a:t>
                      </a:r>
                    </a:p>
                  </a:txBody>
                  <a:tcPr marL="68580" marR="68580"/>
                </a:tc>
                <a:tc>
                  <a:txBody>
                    <a:bodyPr/>
                    <a:lstStyle/>
                    <a:p>
                      <a:pPr algn="ctr"/>
                      <a:r>
                        <a:rPr lang="en-IN" sz="2000" kern="1200" dirty="0">
                          <a:solidFill>
                            <a:srgbClr val="FF0000"/>
                          </a:solidFill>
                          <a:latin typeface="+mn-lt"/>
                          <a:ea typeface="+mn-ea"/>
                          <a:cs typeface="+mn-cs"/>
                        </a:rPr>
                        <a:t>-</a:t>
                      </a:r>
                    </a:p>
                  </a:txBody>
                  <a:tcPr marL="68580" marR="68580"/>
                </a:tc>
                <a:extLst>
                  <a:ext uri="{0D108BD9-81ED-4DB2-BD59-A6C34878D82A}">
                    <a16:rowId xmlns:a16="http://schemas.microsoft.com/office/drawing/2014/main" xmlns="" val="877856706"/>
                  </a:ext>
                </a:extLst>
              </a:tr>
              <a:tr h="354803">
                <a:tc>
                  <a:txBody>
                    <a:bodyPr/>
                    <a:lstStyle/>
                    <a:p>
                      <a:pPr algn="ctr"/>
                      <a:r>
                        <a:rPr lang="en-IN" sz="2000" kern="1200" dirty="0">
                          <a:solidFill>
                            <a:srgbClr val="FF0000"/>
                          </a:solidFill>
                          <a:latin typeface="+mn-lt"/>
                          <a:ea typeface="+mn-ea"/>
                          <a:cs typeface="+mn-cs"/>
                        </a:rPr>
                        <a:t>Awareness generation</a:t>
                      </a:r>
                    </a:p>
                  </a:txBody>
                  <a:tcPr marL="68580" marR="68580"/>
                </a:tc>
                <a:tc>
                  <a:txBody>
                    <a:bodyPr/>
                    <a:lstStyle/>
                    <a:p>
                      <a:pPr algn="ctr"/>
                      <a:r>
                        <a:rPr lang="en-IN" sz="2000" kern="1200" dirty="0">
                          <a:solidFill>
                            <a:srgbClr val="FF0000"/>
                          </a:solidFill>
                          <a:latin typeface="+mn-lt"/>
                          <a:ea typeface="+mn-ea"/>
                          <a:cs typeface="+mn-cs"/>
                        </a:rPr>
                        <a:t>Two</a:t>
                      </a:r>
                    </a:p>
                  </a:txBody>
                  <a:tcPr marL="68580" marR="68580"/>
                </a:tc>
                <a:extLst>
                  <a:ext uri="{0D108BD9-81ED-4DB2-BD59-A6C34878D82A}">
                    <a16:rowId xmlns:a16="http://schemas.microsoft.com/office/drawing/2014/main" xmlns="" val="1740712753"/>
                  </a:ext>
                </a:extLst>
              </a:tr>
              <a:tr h="198690">
                <a:tc>
                  <a:txBody>
                    <a:bodyPr/>
                    <a:lstStyle/>
                    <a:p>
                      <a:pPr algn="ctr"/>
                      <a:r>
                        <a:rPr lang="en-IN" sz="2000" kern="1200" dirty="0">
                          <a:solidFill>
                            <a:schemeClr val="tx1">
                              <a:lumMod val="75000"/>
                              <a:lumOff val="25000"/>
                            </a:schemeClr>
                          </a:solidFill>
                          <a:latin typeface="+mn-lt"/>
                          <a:ea typeface="+mn-ea"/>
                          <a:cs typeface="+mn-cs"/>
                        </a:rPr>
                        <a:t>Social mobilisation</a:t>
                      </a:r>
                    </a:p>
                  </a:txBody>
                  <a:tcPr marL="68580" marR="68580"/>
                </a:tc>
                <a:tc>
                  <a:txBody>
                    <a:bodyPr/>
                    <a:lstStyle/>
                    <a:p>
                      <a:pPr algn="ctr"/>
                      <a:r>
                        <a:rPr lang="en-IN" sz="2000" kern="1200" dirty="0">
                          <a:solidFill>
                            <a:schemeClr val="tx1">
                              <a:lumMod val="75000"/>
                              <a:lumOff val="25000"/>
                            </a:schemeClr>
                          </a:solidFill>
                          <a:latin typeface="+mn-lt"/>
                          <a:ea typeface="+mn-ea"/>
                          <a:cs typeface="+mn-cs"/>
                        </a:rPr>
                        <a:t>Two</a:t>
                      </a:r>
                    </a:p>
                  </a:txBody>
                  <a:tcPr marL="68580" marR="68580"/>
                </a:tc>
                <a:extLst>
                  <a:ext uri="{0D108BD9-81ED-4DB2-BD59-A6C34878D82A}">
                    <a16:rowId xmlns:a16="http://schemas.microsoft.com/office/drawing/2014/main" xmlns="" val="3508873949"/>
                  </a:ext>
                </a:extLst>
              </a:tr>
              <a:tr h="198690">
                <a:tc>
                  <a:txBody>
                    <a:bodyPr/>
                    <a:lstStyle/>
                    <a:p>
                      <a:pPr algn="ctr"/>
                      <a:r>
                        <a:rPr lang="en-IN" sz="2000" kern="1200" dirty="0">
                          <a:solidFill>
                            <a:schemeClr val="tx1">
                              <a:lumMod val="75000"/>
                              <a:lumOff val="25000"/>
                            </a:schemeClr>
                          </a:solidFill>
                          <a:latin typeface="+mn-lt"/>
                          <a:ea typeface="+mn-ea"/>
                          <a:cs typeface="+mn-cs"/>
                        </a:rPr>
                        <a:t>Baseline survey</a:t>
                      </a:r>
                    </a:p>
                  </a:txBody>
                  <a:tcPr marL="68580" marR="68580"/>
                </a:tc>
                <a:tc>
                  <a:txBody>
                    <a:bodyPr/>
                    <a:lstStyle/>
                    <a:p>
                      <a:pPr algn="ctr"/>
                      <a:r>
                        <a:rPr lang="en-IN" sz="2000" kern="1200" dirty="0">
                          <a:solidFill>
                            <a:schemeClr val="tx1">
                              <a:lumMod val="75000"/>
                              <a:lumOff val="25000"/>
                            </a:schemeClr>
                          </a:solidFill>
                          <a:latin typeface="+mn-lt"/>
                          <a:ea typeface="+mn-ea"/>
                          <a:cs typeface="+mn-cs"/>
                        </a:rPr>
                        <a:t>Two</a:t>
                      </a:r>
                    </a:p>
                  </a:txBody>
                  <a:tcPr marL="68580" marR="68580"/>
                </a:tc>
                <a:extLst>
                  <a:ext uri="{0D108BD9-81ED-4DB2-BD59-A6C34878D82A}">
                    <a16:rowId xmlns:a16="http://schemas.microsoft.com/office/drawing/2014/main" xmlns="" val="1079446173"/>
                  </a:ext>
                </a:extLst>
              </a:tr>
              <a:tr h="198690">
                <a:tc>
                  <a:txBody>
                    <a:bodyPr/>
                    <a:lstStyle/>
                    <a:p>
                      <a:pPr algn="ctr"/>
                      <a:r>
                        <a:rPr lang="en-IN" sz="2000" kern="1200" dirty="0">
                          <a:solidFill>
                            <a:schemeClr val="tx1">
                              <a:lumMod val="75000"/>
                              <a:lumOff val="25000"/>
                            </a:schemeClr>
                          </a:solidFill>
                          <a:latin typeface="+mn-lt"/>
                          <a:ea typeface="+mn-ea"/>
                          <a:cs typeface="+mn-cs"/>
                        </a:rPr>
                        <a:t>Situation analysis</a:t>
                      </a:r>
                    </a:p>
                  </a:txBody>
                  <a:tcPr marL="68580" marR="68580"/>
                </a:tc>
                <a:tc>
                  <a:txBody>
                    <a:bodyPr/>
                    <a:lstStyle/>
                    <a:p>
                      <a:pPr algn="ctr"/>
                      <a:r>
                        <a:rPr lang="en-IN" sz="2000" kern="1200" dirty="0">
                          <a:solidFill>
                            <a:schemeClr val="tx1">
                              <a:lumMod val="75000"/>
                              <a:lumOff val="25000"/>
                            </a:schemeClr>
                          </a:solidFill>
                          <a:latin typeface="+mn-lt"/>
                          <a:ea typeface="+mn-ea"/>
                          <a:cs typeface="+mn-cs"/>
                        </a:rPr>
                        <a:t>Two-Four</a:t>
                      </a:r>
                    </a:p>
                  </a:txBody>
                  <a:tcPr marL="68580" marR="68580"/>
                </a:tc>
                <a:extLst>
                  <a:ext uri="{0D108BD9-81ED-4DB2-BD59-A6C34878D82A}">
                    <a16:rowId xmlns:a16="http://schemas.microsoft.com/office/drawing/2014/main" xmlns="" val="1724083362"/>
                  </a:ext>
                </a:extLst>
              </a:tr>
              <a:tr h="823144">
                <a:tc>
                  <a:txBody>
                    <a:bodyPr/>
                    <a:lstStyle/>
                    <a:p>
                      <a:pPr algn="ctr"/>
                      <a:r>
                        <a:rPr lang="en-IN" sz="2000" kern="1200" dirty="0">
                          <a:solidFill>
                            <a:schemeClr val="tx1">
                              <a:lumMod val="75000"/>
                              <a:lumOff val="25000"/>
                            </a:schemeClr>
                          </a:solidFill>
                          <a:latin typeface="+mn-lt"/>
                          <a:ea typeface="+mn-ea"/>
                          <a:cs typeface="+mn-cs"/>
                        </a:rPr>
                        <a:t>Action Plan (Project Formulation, mapping with schemes, departments)</a:t>
                      </a:r>
                    </a:p>
                  </a:txBody>
                  <a:tcPr marL="68580" marR="68580"/>
                </a:tc>
                <a:tc>
                  <a:txBody>
                    <a:bodyPr/>
                    <a:lstStyle/>
                    <a:p>
                      <a:pPr algn="ctr"/>
                      <a:r>
                        <a:rPr lang="en-IN" sz="2000" kern="1200" dirty="0">
                          <a:solidFill>
                            <a:schemeClr val="tx1">
                              <a:lumMod val="75000"/>
                              <a:lumOff val="25000"/>
                            </a:schemeClr>
                          </a:solidFill>
                          <a:latin typeface="+mn-lt"/>
                          <a:ea typeface="+mn-ea"/>
                          <a:cs typeface="+mn-cs"/>
                        </a:rPr>
                        <a:t>Three-Seven</a:t>
                      </a:r>
                    </a:p>
                  </a:txBody>
                  <a:tcPr marL="68580" marR="68580"/>
                </a:tc>
                <a:extLst>
                  <a:ext uri="{0D108BD9-81ED-4DB2-BD59-A6C34878D82A}">
                    <a16:rowId xmlns:a16="http://schemas.microsoft.com/office/drawing/2014/main" xmlns="" val="195810475"/>
                  </a:ext>
                </a:extLst>
              </a:tr>
              <a:tr h="354803">
                <a:tc>
                  <a:txBody>
                    <a:bodyPr/>
                    <a:lstStyle/>
                    <a:p>
                      <a:pPr algn="ctr"/>
                      <a:r>
                        <a:rPr lang="en-IN" sz="2000" kern="1200" dirty="0">
                          <a:solidFill>
                            <a:schemeClr val="tx1">
                              <a:lumMod val="75000"/>
                              <a:lumOff val="25000"/>
                            </a:schemeClr>
                          </a:solidFill>
                          <a:latin typeface="+mn-lt"/>
                          <a:ea typeface="+mn-ea"/>
                          <a:cs typeface="+mn-cs"/>
                        </a:rPr>
                        <a:t>Approval and sanctions</a:t>
                      </a:r>
                    </a:p>
                  </a:txBody>
                  <a:tcPr marL="68580" marR="68580"/>
                </a:tc>
                <a:tc>
                  <a:txBody>
                    <a:bodyPr/>
                    <a:lstStyle/>
                    <a:p>
                      <a:pPr algn="ctr"/>
                      <a:r>
                        <a:rPr lang="en-IN" sz="2000" kern="1200" dirty="0">
                          <a:solidFill>
                            <a:schemeClr val="tx1">
                              <a:lumMod val="75000"/>
                              <a:lumOff val="25000"/>
                            </a:schemeClr>
                          </a:solidFill>
                          <a:latin typeface="+mn-lt"/>
                          <a:ea typeface="+mn-ea"/>
                          <a:cs typeface="+mn-cs"/>
                        </a:rPr>
                        <a:t>Four-Eight</a:t>
                      </a:r>
                    </a:p>
                  </a:txBody>
                  <a:tcPr marL="68580" marR="68580"/>
                </a:tc>
                <a:extLst>
                  <a:ext uri="{0D108BD9-81ED-4DB2-BD59-A6C34878D82A}">
                    <a16:rowId xmlns:a16="http://schemas.microsoft.com/office/drawing/2014/main" xmlns="" val="859693820"/>
                  </a:ext>
                </a:extLst>
              </a:tr>
              <a:tr h="354803">
                <a:tc>
                  <a:txBody>
                    <a:bodyPr/>
                    <a:lstStyle/>
                    <a:p>
                      <a:pPr algn="ctr"/>
                      <a:r>
                        <a:rPr lang="en-IN" sz="2000" kern="1200" dirty="0">
                          <a:solidFill>
                            <a:schemeClr val="tx1">
                              <a:lumMod val="75000"/>
                              <a:lumOff val="25000"/>
                            </a:schemeClr>
                          </a:solidFill>
                          <a:latin typeface="+mn-lt"/>
                          <a:ea typeface="+mn-ea"/>
                          <a:cs typeface="+mn-cs"/>
                        </a:rPr>
                        <a:t>Implementation in the field</a:t>
                      </a:r>
                    </a:p>
                  </a:txBody>
                  <a:tcPr marL="68580" marR="68580"/>
                </a:tc>
                <a:tc>
                  <a:txBody>
                    <a:bodyPr/>
                    <a:lstStyle/>
                    <a:p>
                      <a:pPr algn="ctr"/>
                      <a:r>
                        <a:rPr lang="en-IN" sz="2000" kern="1200" dirty="0">
                          <a:solidFill>
                            <a:schemeClr val="tx1">
                              <a:lumMod val="75000"/>
                              <a:lumOff val="25000"/>
                            </a:schemeClr>
                          </a:solidFill>
                          <a:latin typeface="+mn-lt"/>
                          <a:ea typeface="+mn-ea"/>
                          <a:cs typeface="+mn-cs"/>
                        </a:rPr>
                        <a:t>After Five Months</a:t>
                      </a:r>
                    </a:p>
                  </a:txBody>
                  <a:tcPr marL="68580" marR="68580"/>
                </a:tc>
                <a:extLst>
                  <a:ext uri="{0D108BD9-81ED-4DB2-BD59-A6C34878D82A}">
                    <a16:rowId xmlns:a16="http://schemas.microsoft.com/office/drawing/2014/main" xmlns="" val="4067461432"/>
                  </a:ext>
                </a:extLst>
              </a:tr>
              <a:tr h="198690">
                <a:tc>
                  <a:txBody>
                    <a:bodyPr/>
                    <a:lstStyle/>
                    <a:p>
                      <a:pPr algn="ctr"/>
                      <a:r>
                        <a:rPr lang="en-IN" sz="2000" kern="1200" dirty="0">
                          <a:solidFill>
                            <a:schemeClr val="tx1">
                              <a:lumMod val="75000"/>
                              <a:lumOff val="25000"/>
                            </a:schemeClr>
                          </a:solidFill>
                          <a:latin typeface="+mn-lt"/>
                          <a:ea typeface="+mn-ea"/>
                          <a:cs typeface="+mn-cs"/>
                        </a:rPr>
                        <a:t>Progress review</a:t>
                      </a:r>
                    </a:p>
                  </a:txBody>
                  <a:tcPr marL="68580" marR="68580"/>
                </a:tc>
                <a:tc>
                  <a:txBody>
                    <a:bodyPr/>
                    <a:lstStyle/>
                    <a:p>
                      <a:pPr algn="ctr"/>
                      <a:r>
                        <a:rPr lang="en-IN" sz="2000" kern="1200" dirty="0">
                          <a:solidFill>
                            <a:schemeClr val="tx1">
                              <a:lumMod val="75000"/>
                              <a:lumOff val="25000"/>
                            </a:schemeClr>
                          </a:solidFill>
                          <a:latin typeface="+mn-lt"/>
                          <a:ea typeface="+mn-ea"/>
                          <a:cs typeface="+mn-cs"/>
                        </a:rPr>
                        <a:t>one</a:t>
                      </a:r>
                    </a:p>
                  </a:txBody>
                  <a:tcPr marL="68580" marR="68580"/>
                </a:tc>
                <a:extLst>
                  <a:ext uri="{0D108BD9-81ED-4DB2-BD59-A6C34878D82A}">
                    <a16:rowId xmlns:a16="http://schemas.microsoft.com/office/drawing/2014/main" xmlns="" val="3283885240"/>
                  </a:ext>
                </a:extLst>
              </a:tr>
            </a:tbl>
          </a:graphicData>
        </a:graphic>
      </p:graphicFrame>
      <p:pic>
        <p:nvPicPr>
          <p:cNvPr id="4"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0394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DBA86EB-D383-4261-9992-EC9D1829784D}"/>
              </a:ext>
            </a:extLst>
          </p:cNvPr>
          <p:cNvPicPr>
            <a:picLocks noChangeAspect="1"/>
          </p:cNvPicPr>
          <p:nvPr/>
        </p:nvPicPr>
        <p:blipFill rotWithShape="1">
          <a:blip r:embed="rId2"/>
          <a:srcRect l="30217" t="10222" r="32717" b="72184"/>
          <a:stretch/>
        </p:blipFill>
        <p:spPr>
          <a:xfrm>
            <a:off x="2143108" y="2285992"/>
            <a:ext cx="5000660" cy="1665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43306" y="357167"/>
            <a:ext cx="1785950" cy="163281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19011092-402D-4F5C-9222-7EDD632C13FD}"/>
              </a:ext>
            </a:extLst>
          </p:cNvPr>
          <p:cNvSpPr txBox="1"/>
          <p:nvPr/>
        </p:nvSpPr>
        <p:spPr>
          <a:xfrm>
            <a:off x="500034" y="4191664"/>
            <a:ext cx="821537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IN" sz="2800" dirty="0" smtClean="0">
                <a:latin typeface="Impact" panose="020B0806030902050204" pitchFamily="34" charset="0"/>
              </a:rPr>
              <a:t>Introduction of </a:t>
            </a:r>
            <a:r>
              <a:rPr lang="en-IN" sz="2800" dirty="0" err="1" smtClean="0">
                <a:latin typeface="Impact" panose="020B0806030902050204" pitchFamily="34" charset="0"/>
              </a:rPr>
              <a:t>Unnat</a:t>
            </a:r>
            <a:r>
              <a:rPr lang="en-IN" sz="2800" dirty="0" smtClean="0">
                <a:latin typeface="Impact" panose="020B0806030902050204" pitchFamily="34" charset="0"/>
              </a:rPr>
              <a:t> Bharat </a:t>
            </a:r>
            <a:r>
              <a:rPr lang="en-IN" sz="2800" dirty="0" err="1" smtClean="0">
                <a:latin typeface="Impact" panose="020B0806030902050204" pitchFamily="34" charset="0"/>
              </a:rPr>
              <a:t>Abhiyan</a:t>
            </a:r>
            <a:endParaRPr lang="en-US" sz="2800" dirty="0">
              <a:latin typeface="Impact" panose="020B0806030902050204" pitchFamily="34" charset="0"/>
            </a:endParaRPr>
          </a:p>
        </p:txBody>
      </p:sp>
      <p:sp>
        <p:nvSpPr>
          <p:cNvPr id="2" name="Rectangle 1"/>
          <p:cNvSpPr/>
          <p:nvPr/>
        </p:nvSpPr>
        <p:spPr>
          <a:xfrm>
            <a:off x="2071670" y="4857760"/>
            <a:ext cx="5286412" cy="1643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solidFill>
                  <a:srgbClr val="5B9BD5">
                    <a:lumMod val="50000"/>
                  </a:srgbClr>
                </a:solidFill>
                <a:latin typeface="Cambria" panose="02040503050406030204" pitchFamily="18" charset="0"/>
              </a:rPr>
              <a:t>Prof. </a:t>
            </a:r>
            <a:r>
              <a:rPr lang="en-US" sz="2400" b="1" dirty="0" err="1" smtClean="0">
                <a:solidFill>
                  <a:srgbClr val="5B9BD5">
                    <a:lumMod val="50000"/>
                  </a:srgbClr>
                </a:solidFill>
                <a:latin typeface="Cambria" panose="02040503050406030204" pitchFamily="18" charset="0"/>
              </a:rPr>
              <a:t>Priyanka</a:t>
            </a:r>
            <a:r>
              <a:rPr lang="en-US" sz="2400" b="1" dirty="0" smtClean="0">
                <a:solidFill>
                  <a:srgbClr val="5B9BD5">
                    <a:lumMod val="50000"/>
                  </a:srgbClr>
                </a:solidFill>
                <a:latin typeface="Cambria" panose="02040503050406030204" pitchFamily="18" charset="0"/>
              </a:rPr>
              <a:t> </a:t>
            </a:r>
            <a:r>
              <a:rPr lang="en-US" sz="2400" b="1" dirty="0" err="1" smtClean="0">
                <a:solidFill>
                  <a:srgbClr val="5B9BD5">
                    <a:lumMod val="50000"/>
                  </a:srgbClr>
                </a:solidFill>
                <a:latin typeface="Cambria" panose="02040503050406030204" pitchFamily="18" charset="0"/>
              </a:rPr>
              <a:t>Kaushal</a:t>
            </a:r>
            <a:endParaRPr lang="en-US" sz="2400" b="1" dirty="0" smtClean="0">
              <a:solidFill>
                <a:srgbClr val="5B9BD5">
                  <a:lumMod val="50000"/>
                </a:srgbClr>
              </a:solidFill>
              <a:latin typeface="Cambria" panose="02040503050406030204" pitchFamily="18" charset="0"/>
            </a:endParaRPr>
          </a:p>
          <a:p>
            <a:pPr algn="ctr"/>
            <a:r>
              <a:rPr lang="en-US" sz="2400" b="1" dirty="0" smtClean="0">
                <a:solidFill>
                  <a:srgbClr val="5B9BD5">
                    <a:lumMod val="50000"/>
                  </a:srgbClr>
                </a:solidFill>
                <a:latin typeface="Cambria" panose="02040503050406030204" pitchFamily="18" charset="0"/>
              </a:rPr>
              <a:t>Coordinator</a:t>
            </a:r>
            <a:endParaRPr lang="en-US" sz="2400" b="1" dirty="0" smtClean="0">
              <a:solidFill>
                <a:srgbClr val="5B9BD5">
                  <a:lumMod val="50000"/>
                </a:srgbClr>
              </a:solidFill>
              <a:latin typeface="Cambria" panose="02040503050406030204" pitchFamily="18" charset="0"/>
            </a:endParaRPr>
          </a:p>
          <a:p>
            <a:pPr algn="ctr"/>
            <a:r>
              <a:rPr lang="en-US" sz="2400" b="1" dirty="0" smtClean="0">
                <a:solidFill>
                  <a:srgbClr val="5B9BD5">
                    <a:lumMod val="50000"/>
                  </a:srgbClr>
                </a:solidFill>
                <a:latin typeface="Cambria" panose="02040503050406030204" pitchFamily="18" charset="0"/>
              </a:rPr>
              <a:t>National Coordinating Institute</a:t>
            </a:r>
          </a:p>
          <a:p>
            <a:pPr algn="ctr"/>
            <a:r>
              <a:rPr lang="en-US" sz="2400" b="1" dirty="0" smtClean="0">
                <a:solidFill>
                  <a:srgbClr val="5B9BD5">
                    <a:lumMod val="50000"/>
                  </a:srgbClr>
                </a:solidFill>
                <a:latin typeface="Cambria" panose="02040503050406030204" pitchFamily="18" charset="0"/>
              </a:rPr>
              <a:t>IIT Delhi</a:t>
            </a:r>
          </a:p>
        </p:txBody>
      </p:sp>
    </p:spTree>
    <p:extLst>
      <p:ext uri="{BB962C8B-B14F-4D97-AF65-F5344CB8AC3E}">
        <p14:creationId xmlns:p14="http://schemas.microsoft.com/office/powerpoint/2010/main" xmlns="" val="3119012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629" y="1"/>
            <a:ext cx="4511624" cy="1071545"/>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IN" b="1" dirty="0"/>
              <a:t>National Level Monitoring</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503369332"/>
              </p:ext>
            </p:extLst>
          </p:nvPr>
        </p:nvGraphicFramePr>
        <p:xfrm>
          <a:off x="431075" y="1214846"/>
          <a:ext cx="8464731" cy="5019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799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534167193"/>
              </p:ext>
            </p:extLst>
          </p:nvPr>
        </p:nvGraphicFramePr>
        <p:xfrm>
          <a:off x="352698" y="979714"/>
          <a:ext cx="8454935" cy="5878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6" cstate="print"/>
          <a:stretch>
            <a:fillRect/>
          </a:stretch>
        </p:blipFill>
        <p:spPr>
          <a:xfrm>
            <a:off x="0" y="0"/>
            <a:ext cx="536999" cy="572670"/>
          </a:xfrm>
          <a:prstGeom prst="rect">
            <a:avLst/>
          </a:prstGeom>
        </p:spPr>
      </p:pic>
    </p:spTree>
    <p:extLst>
      <p:ext uri="{BB962C8B-B14F-4D97-AF65-F5344CB8AC3E}">
        <p14:creationId xmlns="" xmlns:p14="http://schemas.microsoft.com/office/powerpoint/2010/main" val="3748046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803" y="610876"/>
            <a:ext cx="4612822" cy="92868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sz="4800" b="1" dirty="0">
                <a:solidFill>
                  <a:schemeClr val="tx1"/>
                </a:solidFill>
              </a:rPr>
              <a:t>UBA funds</a:t>
            </a: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745580978"/>
              </p:ext>
            </p:extLst>
          </p:nvPr>
        </p:nvGraphicFramePr>
        <p:xfrm>
          <a:off x="624964" y="1487491"/>
          <a:ext cx="7915275" cy="458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6" cstate="print"/>
          <a:stretch>
            <a:fillRect/>
          </a:stretch>
        </p:blipFill>
        <p:spPr>
          <a:xfrm>
            <a:off x="1" y="0"/>
            <a:ext cx="580292" cy="618839"/>
          </a:xfrm>
          <a:prstGeom prst="rect">
            <a:avLst/>
          </a:prstGeom>
        </p:spPr>
      </p:pic>
    </p:spTree>
    <p:extLst>
      <p:ext uri="{BB962C8B-B14F-4D97-AF65-F5344CB8AC3E}">
        <p14:creationId xmlns="" xmlns:p14="http://schemas.microsoft.com/office/powerpoint/2010/main" val="2787762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28596" y="1357298"/>
          <a:ext cx="821537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1406" y="71438"/>
          <a:ext cx="9001156"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nvPr>
        </p:nvGraphicFramePr>
        <p:xfrm>
          <a:off x="214282" y="142852"/>
          <a:ext cx="8715404" cy="6479337"/>
        </p:xfrm>
        <a:graphic>
          <a:graphicData uri="http://schemas.openxmlformats.org/drawingml/2006/table">
            <a:tbl>
              <a:tblPr firstRow="1" firstCol="1" bandRow="1">
                <a:tableStyleId>{F5AB1C69-6EDB-4FF4-983F-18BD219EF322}</a:tableStyleId>
              </a:tblPr>
              <a:tblGrid>
                <a:gridCol w="575266">
                  <a:extLst>
                    <a:ext uri="{9D8B030D-6E8A-4147-A177-3AD203B41FA5}">
                      <a16:colId xmlns:a16="http://schemas.microsoft.com/office/drawing/2014/main" xmlns="" val="20000"/>
                    </a:ext>
                  </a:extLst>
                </a:gridCol>
                <a:gridCol w="3782452">
                  <a:extLst>
                    <a:ext uri="{9D8B030D-6E8A-4147-A177-3AD203B41FA5}">
                      <a16:colId xmlns:a16="http://schemas.microsoft.com/office/drawing/2014/main" xmlns="" val="20001"/>
                    </a:ext>
                  </a:extLst>
                </a:gridCol>
                <a:gridCol w="1714512">
                  <a:extLst>
                    <a:ext uri="{9D8B030D-6E8A-4147-A177-3AD203B41FA5}">
                      <a16:colId xmlns:a16="http://schemas.microsoft.com/office/drawing/2014/main" xmlns="" val="20002"/>
                    </a:ext>
                  </a:extLst>
                </a:gridCol>
                <a:gridCol w="2643174">
                  <a:extLst>
                    <a:ext uri="{9D8B030D-6E8A-4147-A177-3AD203B41FA5}">
                      <a16:colId xmlns:a16="http://schemas.microsoft.com/office/drawing/2014/main" xmlns="" val="20003"/>
                    </a:ext>
                  </a:extLst>
                </a:gridCol>
              </a:tblGrid>
              <a:tr h="288866">
                <a:tc>
                  <a:txBody>
                    <a:bodyPr/>
                    <a:lstStyle/>
                    <a:p>
                      <a:pPr algn="ctr">
                        <a:lnSpc>
                          <a:spcPct val="107000"/>
                        </a:lnSpc>
                        <a:spcAft>
                          <a:spcPts val="800"/>
                        </a:spcAft>
                      </a:pPr>
                      <a:r>
                        <a:rPr lang="en-IN" sz="1400" b="1" dirty="0">
                          <a:effectLst/>
                        </a:rPr>
                        <a:t>S.N.</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nchor="b"/>
                </a:tc>
                <a:tc>
                  <a:txBody>
                    <a:bodyPr/>
                    <a:lstStyle/>
                    <a:p>
                      <a:pPr algn="ctr">
                        <a:lnSpc>
                          <a:spcPct val="107000"/>
                        </a:lnSpc>
                        <a:spcAft>
                          <a:spcPts val="800"/>
                        </a:spcAft>
                      </a:pPr>
                      <a:r>
                        <a:rPr lang="en-IN" sz="1400" b="1" dirty="0">
                          <a:effectLst/>
                        </a:rPr>
                        <a:t>SEG Name</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nchor="b"/>
                </a:tc>
                <a:tc>
                  <a:txBody>
                    <a:bodyPr/>
                    <a:lstStyle/>
                    <a:p>
                      <a:pPr algn="ctr">
                        <a:lnSpc>
                          <a:spcPct val="107000"/>
                        </a:lnSpc>
                        <a:spcAft>
                          <a:spcPts val="800"/>
                        </a:spcAft>
                      </a:pPr>
                      <a:r>
                        <a:rPr lang="en-IN" sz="1400" b="1" dirty="0">
                          <a:effectLst/>
                        </a:rPr>
                        <a:t>Institute</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nchor="b"/>
                </a:tc>
                <a:tc>
                  <a:txBody>
                    <a:bodyPr/>
                    <a:lstStyle/>
                    <a:p>
                      <a:pPr algn="ctr">
                        <a:lnSpc>
                          <a:spcPct val="107000"/>
                        </a:lnSpc>
                        <a:spcAft>
                          <a:spcPts val="800"/>
                        </a:spcAft>
                      </a:pPr>
                      <a:r>
                        <a:rPr lang="en-IN" sz="1400" b="1" dirty="0">
                          <a:effectLst/>
                        </a:rPr>
                        <a:t>Coordinator</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nchor="b"/>
                </a:tc>
                <a:extLst>
                  <a:ext uri="{0D108BD9-81ED-4DB2-BD59-A6C34878D82A}">
                    <a16:rowId xmlns:a16="http://schemas.microsoft.com/office/drawing/2014/main" xmlns="" val="10000"/>
                  </a:ext>
                </a:extLst>
              </a:tr>
              <a:tr h="435052">
                <a:tc>
                  <a:txBody>
                    <a:bodyPr/>
                    <a:lstStyle/>
                    <a:p>
                      <a:pPr algn="ctr">
                        <a:lnSpc>
                          <a:spcPct val="107000"/>
                        </a:lnSpc>
                        <a:spcAft>
                          <a:spcPts val="800"/>
                        </a:spcAft>
                      </a:pPr>
                      <a:r>
                        <a:rPr lang="en-IN" sz="1400" b="1" dirty="0">
                          <a:effectLst/>
                        </a:rPr>
                        <a:t>1</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Rural Energy Systems</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IIT Delhi</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 Prof. Ramchandra </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01"/>
                  </a:ext>
                </a:extLst>
              </a:tr>
              <a:tr h="721690">
                <a:tc>
                  <a:txBody>
                    <a:bodyPr/>
                    <a:lstStyle/>
                    <a:p>
                      <a:pPr algn="ctr">
                        <a:lnSpc>
                          <a:spcPct val="107000"/>
                        </a:lnSpc>
                        <a:spcAft>
                          <a:spcPts val="800"/>
                        </a:spcAft>
                      </a:pPr>
                      <a:r>
                        <a:rPr lang="en-IN" sz="1400" b="1" dirty="0">
                          <a:effectLst/>
                        </a:rPr>
                        <a:t>2</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Rural Craft and Artisans Development &amp; Rural Industrialization and Entrepreneurship Development</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IIT Kanpur</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Dr. Koumudi Patil</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02"/>
                  </a:ext>
                </a:extLst>
              </a:tr>
              <a:tr h="409482">
                <a:tc>
                  <a:txBody>
                    <a:bodyPr/>
                    <a:lstStyle/>
                    <a:p>
                      <a:pPr algn="ctr">
                        <a:lnSpc>
                          <a:spcPct val="107000"/>
                        </a:lnSpc>
                        <a:spcAft>
                          <a:spcPts val="800"/>
                        </a:spcAft>
                      </a:pPr>
                      <a:r>
                        <a:rPr lang="en-IN" sz="1400" b="1">
                          <a:effectLst/>
                        </a:rPr>
                        <a:t>3</a:t>
                      </a:r>
                      <a:endParaRPr lang="en-IN" sz="1400" b="1">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Sanitation &amp; Solid Waste Management</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IIT Madras</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Prof. Devendra Jalihal</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03"/>
                  </a:ext>
                </a:extLst>
              </a:tr>
              <a:tr h="334566">
                <a:tc>
                  <a:txBody>
                    <a:bodyPr/>
                    <a:lstStyle/>
                    <a:p>
                      <a:pPr algn="ctr">
                        <a:lnSpc>
                          <a:spcPct val="107000"/>
                        </a:lnSpc>
                        <a:spcAft>
                          <a:spcPts val="800"/>
                        </a:spcAft>
                      </a:pPr>
                      <a:r>
                        <a:rPr lang="en-IN" sz="1400" b="1">
                          <a:effectLst/>
                        </a:rPr>
                        <a:t>4</a:t>
                      </a:r>
                      <a:endParaRPr lang="en-IN" sz="1400" b="1">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Liquid Waste Management</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IIT Delhi</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Prof. Vivek Kumar</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04"/>
                  </a:ext>
                </a:extLst>
              </a:tr>
              <a:tr h="495847">
                <a:tc>
                  <a:txBody>
                    <a:bodyPr/>
                    <a:lstStyle/>
                    <a:p>
                      <a:pPr algn="ctr">
                        <a:lnSpc>
                          <a:spcPct val="107000"/>
                        </a:lnSpc>
                        <a:spcAft>
                          <a:spcPts val="800"/>
                        </a:spcAft>
                      </a:pPr>
                      <a:r>
                        <a:rPr lang="en-IN" sz="1400" b="1">
                          <a:effectLst/>
                        </a:rPr>
                        <a:t>5</a:t>
                      </a:r>
                      <a:endParaRPr lang="en-IN" sz="1400" b="1">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Rural Infrastructure</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NIT Delhi</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Prof. Praveen Kumar</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05"/>
                  </a:ext>
                </a:extLst>
              </a:tr>
              <a:tr h="657128">
                <a:tc>
                  <a:txBody>
                    <a:bodyPr/>
                    <a:lstStyle/>
                    <a:p>
                      <a:pPr algn="ctr">
                        <a:lnSpc>
                          <a:spcPct val="107000"/>
                        </a:lnSpc>
                        <a:spcAft>
                          <a:spcPts val="800"/>
                        </a:spcAft>
                      </a:pPr>
                      <a:r>
                        <a:rPr lang="en-IN" sz="1400" b="1">
                          <a:effectLst/>
                        </a:rPr>
                        <a:t>6</a:t>
                      </a:r>
                      <a:endParaRPr lang="en-IN" sz="1400" b="1">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Ethos in Technical Institutions</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IIT Mumbai</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Prof. Millind Sohoni</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06"/>
                  </a:ext>
                </a:extLst>
              </a:tr>
              <a:tr h="495847">
                <a:tc>
                  <a:txBody>
                    <a:bodyPr/>
                    <a:lstStyle/>
                    <a:p>
                      <a:pPr algn="ctr">
                        <a:lnSpc>
                          <a:spcPct val="107000"/>
                        </a:lnSpc>
                        <a:spcAft>
                          <a:spcPts val="800"/>
                        </a:spcAft>
                      </a:pPr>
                      <a:r>
                        <a:rPr lang="en-IN" sz="1400" b="1">
                          <a:effectLst/>
                        </a:rPr>
                        <a:t>7</a:t>
                      </a:r>
                      <a:endParaRPr lang="en-IN" sz="1400" b="1">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Water Resource Management</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IIT Kharagpur &amp; GSIT Indore</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Dr. Brajesh Kumar Dubey &amp; Dr. Milind Dandekar</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07"/>
                  </a:ext>
                </a:extLst>
              </a:tr>
              <a:tr h="544270">
                <a:tc>
                  <a:txBody>
                    <a:bodyPr/>
                    <a:lstStyle/>
                    <a:p>
                      <a:pPr algn="ctr">
                        <a:lnSpc>
                          <a:spcPct val="107000"/>
                        </a:lnSpc>
                        <a:spcAft>
                          <a:spcPts val="800"/>
                        </a:spcAft>
                      </a:pPr>
                      <a:r>
                        <a:rPr lang="en-IN" sz="1400" b="1">
                          <a:effectLst/>
                        </a:rPr>
                        <a:t>8</a:t>
                      </a:r>
                      <a:endParaRPr lang="en-IN" sz="1400" b="1">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Sustainable Agriculture System</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IARI New Delhi</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Dr. J P Sharma &amp; Members-Prof. Hari Prasad, Prof. JK Sahu</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08"/>
                  </a:ext>
                </a:extLst>
              </a:tr>
              <a:tr h="679360">
                <a:tc>
                  <a:txBody>
                    <a:bodyPr/>
                    <a:lstStyle/>
                    <a:p>
                      <a:pPr algn="ctr">
                        <a:lnSpc>
                          <a:spcPct val="107000"/>
                        </a:lnSpc>
                        <a:spcAft>
                          <a:spcPts val="800"/>
                        </a:spcAft>
                      </a:pPr>
                      <a:r>
                        <a:rPr lang="en-IN" sz="1400" b="1">
                          <a:effectLst/>
                        </a:rPr>
                        <a:t>9</a:t>
                      </a:r>
                      <a:endParaRPr lang="en-IN" sz="1400" b="1">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Capacity Building ,Strategy for Convergence and Implementation of Various Govt. Schemes</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NIRD&amp;PR, Hyderabad</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Dr. Gyanmudra</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09"/>
                  </a:ext>
                </a:extLst>
              </a:tr>
              <a:tr h="596334">
                <a:tc>
                  <a:txBody>
                    <a:bodyPr/>
                    <a:lstStyle/>
                    <a:p>
                      <a:pPr algn="ctr">
                        <a:lnSpc>
                          <a:spcPct val="107000"/>
                        </a:lnSpc>
                        <a:spcAft>
                          <a:spcPts val="800"/>
                        </a:spcAft>
                      </a:pPr>
                      <a:r>
                        <a:rPr lang="en-IN" sz="1400" b="1" dirty="0" smtClean="0">
                          <a:effectLst/>
                        </a:rPr>
                        <a:t>10</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Curriculum Reforms and Educational Institutions Social Responsibility</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UGC</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Dr. Renu Batra </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10"/>
                  </a:ext>
                </a:extLst>
              </a:tr>
              <a:tr h="453580">
                <a:tc>
                  <a:txBody>
                    <a:bodyPr/>
                    <a:lstStyle/>
                    <a:p>
                      <a:pPr algn="ctr">
                        <a:lnSpc>
                          <a:spcPct val="107000"/>
                        </a:lnSpc>
                        <a:spcAft>
                          <a:spcPts val="800"/>
                        </a:spcAft>
                      </a:pPr>
                      <a:r>
                        <a:rPr lang="en-IN" sz="1400" b="1" dirty="0" smtClean="0">
                          <a:effectLst/>
                        </a:rPr>
                        <a:t>11</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Participation in School Education</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IIT Delhi</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Prof. Nomesh </a:t>
                      </a:r>
                      <a:br>
                        <a:rPr lang="en-IN" sz="1400" b="1" dirty="0">
                          <a:effectLst/>
                        </a:rPr>
                      </a:br>
                      <a:r>
                        <a:rPr lang="en-IN" sz="1400" b="1" dirty="0">
                          <a:effectLst/>
                        </a:rPr>
                        <a:t>Bolia</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11"/>
                  </a:ext>
                </a:extLst>
              </a:tr>
              <a:tr h="334566">
                <a:tc>
                  <a:txBody>
                    <a:bodyPr/>
                    <a:lstStyle/>
                    <a:p>
                      <a:pPr algn="ctr">
                        <a:lnSpc>
                          <a:spcPct val="107000"/>
                        </a:lnSpc>
                        <a:spcAft>
                          <a:spcPts val="800"/>
                        </a:spcAft>
                      </a:pPr>
                      <a:r>
                        <a:rPr lang="en-IN" sz="1400" b="1" dirty="0" smtClean="0">
                          <a:effectLst/>
                        </a:rPr>
                        <a:t>12</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Others </a:t>
                      </a:r>
                      <a:r>
                        <a:rPr lang="en-IN" sz="1400" b="1" dirty="0" smtClean="0">
                          <a:effectLst/>
                        </a:rPr>
                        <a:t> and COVID-19</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IIT Delhi</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tc>
                  <a:txBody>
                    <a:bodyPr/>
                    <a:lstStyle/>
                    <a:p>
                      <a:pPr algn="ctr">
                        <a:lnSpc>
                          <a:spcPct val="107000"/>
                        </a:lnSpc>
                        <a:spcAft>
                          <a:spcPts val="800"/>
                        </a:spcAft>
                      </a:pPr>
                      <a:r>
                        <a:rPr lang="en-IN" sz="1400" b="1" dirty="0">
                          <a:effectLst/>
                        </a:rPr>
                        <a:t>Prof. </a:t>
                      </a:r>
                      <a:r>
                        <a:rPr lang="en-IN" sz="1400" b="1" dirty="0" smtClean="0">
                          <a:effectLst/>
                        </a:rPr>
                        <a:t>Priyanka Kaushaul</a:t>
                      </a:r>
                      <a:endParaRPr lang="en-IN" sz="1400" b="1" dirty="0">
                        <a:effectLst/>
                        <a:latin typeface="Arial Black" pitchFamily="34" charset="0"/>
                        <a:ea typeface="Calibri" panose="020F0502020204030204" pitchFamily="34" charset="0"/>
                        <a:cs typeface="Mangal" panose="02040503050203030202" pitchFamily="18" charset="0"/>
                      </a:endParaRPr>
                    </a:p>
                  </a:txBody>
                  <a:tcPr marL="4552" marR="4552" marT="6069" marB="6069"/>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2403036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xmlns="" val="865134528"/>
              </p:ext>
            </p:extLst>
          </p:nvPr>
        </p:nvGraphicFramePr>
        <p:xfrm>
          <a:off x="285720" y="785794"/>
          <a:ext cx="8689994" cy="5366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34" y="0"/>
            <a:ext cx="641276" cy="5593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7696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2285992"/>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nvGraphicFramePr>
        <p:xfrm>
          <a:off x="714348" y="285728"/>
          <a:ext cx="7620000" cy="13573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57158" y="285728"/>
          <a:ext cx="8501090" cy="3759200"/>
        </p:xfrm>
        <a:graphic>
          <a:graphicData uri="http://schemas.openxmlformats.org/drawingml/2006/table">
            <a:tbl>
              <a:tblPr firstRow="1" bandRow="1">
                <a:tableStyleId>{5C22544A-7EE6-4342-B048-85BDC9FD1C3A}</a:tableStyleId>
              </a:tblPr>
              <a:tblGrid>
                <a:gridCol w="4250545"/>
                <a:gridCol w="4250545"/>
              </a:tblGrid>
              <a:tr h="370840">
                <a:tc>
                  <a:txBody>
                    <a:bodyPr/>
                    <a:lstStyle/>
                    <a:p>
                      <a:r>
                        <a:rPr lang="en-IN" b="1" dirty="0" smtClean="0"/>
                        <a:t>Name of the institute &amp; code </a:t>
                      </a:r>
                      <a:endParaRPr lang="en-IN" dirty="0"/>
                    </a:p>
                  </a:txBody>
                  <a:tcPr/>
                </a:tc>
                <a:tc>
                  <a:txBody>
                    <a:bodyPr/>
                    <a:lstStyle/>
                    <a:p>
                      <a:r>
                        <a:rPr lang="en-IN" b="1" dirty="0" smtClean="0"/>
                        <a:t>Dr. B. R. </a:t>
                      </a:r>
                      <a:r>
                        <a:rPr lang="en-IN" b="1" dirty="0" err="1" smtClean="0"/>
                        <a:t>Ambedkhar</a:t>
                      </a:r>
                      <a:r>
                        <a:rPr lang="en-IN" b="1" dirty="0" smtClean="0"/>
                        <a:t> University </a:t>
                      </a:r>
                      <a:r>
                        <a:rPr lang="en-IN" b="1" dirty="0" err="1" smtClean="0"/>
                        <a:t>Srikakulam</a:t>
                      </a:r>
                      <a:r>
                        <a:rPr lang="en-IN" b="1" dirty="0" smtClean="0"/>
                        <a:t>, Andhra Pradesh, India. </a:t>
                      </a:r>
                    </a:p>
                    <a:p>
                      <a:r>
                        <a:rPr lang="en-IN" b="1" dirty="0" smtClean="0"/>
                        <a:t>Code: U – 0009 	</a:t>
                      </a:r>
                    </a:p>
                    <a:p>
                      <a:endParaRPr lang="en-IN" dirty="0"/>
                    </a:p>
                  </a:txBody>
                  <a:tcPr/>
                </a:tc>
              </a:tr>
              <a:tr h="370840">
                <a:tc>
                  <a:txBody>
                    <a:bodyPr/>
                    <a:lstStyle/>
                    <a:p>
                      <a:r>
                        <a:rPr lang="en-IN" b="1" dirty="0" smtClean="0"/>
                        <a:t>Title of the project </a:t>
                      </a:r>
                      <a:endParaRPr lang="en-IN" dirty="0"/>
                    </a:p>
                  </a:txBody>
                  <a:tcPr/>
                </a:tc>
                <a:tc>
                  <a:txBody>
                    <a:bodyPr/>
                    <a:lstStyle/>
                    <a:p>
                      <a:r>
                        <a:rPr lang="en-IN" b="1" dirty="0" smtClean="0"/>
                        <a:t>“Provision of Better Health Condition facilities through a Mobile App for Kidney patients in </a:t>
                      </a:r>
                      <a:r>
                        <a:rPr lang="en-IN" b="1" dirty="0" err="1" smtClean="0"/>
                        <a:t>Pathavaraka</a:t>
                      </a:r>
                      <a:r>
                        <a:rPr lang="en-IN" b="1" dirty="0" smtClean="0"/>
                        <a:t> </a:t>
                      </a:r>
                      <a:r>
                        <a:rPr lang="en-IN" b="1" dirty="0" err="1" smtClean="0"/>
                        <a:t>villege</a:t>
                      </a:r>
                      <a:r>
                        <a:rPr lang="en-IN" b="1" dirty="0" smtClean="0"/>
                        <a:t>, </a:t>
                      </a:r>
                      <a:r>
                        <a:rPr lang="en-IN" b="1" dirty="0" err="1" smtClean="0"/>
                        <a:t>Uddanam</a:t>
                      </a:r>
                      <a:r>
                        <a:rPr lang="en-IN" b="1" dirty="0" smtClean="0"/>
                        <a:t> region” </a:t>
                      </a:r>
                      <a:endParaRPr lang="en-IN" dirty="0"/>
                    </a:p>
                  </a:txBody>
                  <a:tcPr/>
                </a:tc>
              </a:tr>
              <a:tr h="370840">
                <a:tc>
                  <a:txBody>
                    <a:bodyPr/>
                    <a:lstStyle/>
                    <a:p>
                      <a:r>
                        <a:rPr lang="en-IN" b="1" dirty="0" smtClean="0"/>
                        <a:t>Name of Subject expert group </a:t>
                      </a:r>
                      <a:endParaRPr lang="en-IN" dirty="0"/>
                    </a:p>
                  </a:txBody>
                  <a:tcPr/>
                </a:tc>
                <a:tc>
                  <a:txBody>
                    <a:bodyPr/>
                    <a:lstStyle/>
                    <a:p>
                      <a:r>
                        <a:rPr lang="en-IN" dirty="0" smtClean="0"/>
                        <a:t>Health and Sanitation</a:t>
                      </a:r>
                      <a:endParaRPr lang="en-IN" dirty="0"/>
                    </a:p>
                  </a:txBody>
                  <a:tcPr/>
                </a:tc>
              </a:tr>
              <a:tr h="370840">
                <a:tc>
                  <a:txBody>
                    <a:bodyPr/>
                    <a:lstStyle/>
                    <a:p>
                      <a:r>
                        <a:rPr lang="en-IN" b="1" dirty="0" smtClean="0"/>
                        <a:t>Name of villages where project development </a:t>
                      </a:r>
                      <a:endParaRPr lang="en-IN" dirty="0"/>
                    </a:p>
                  </a:txBody>
                  <a:tcPr/>
                </a:tc>
                <a:tc>
                  <a:txBody>
                    <a:bodyPr/>
                    <a:lstStyle/>
                    <a:p>
                      <a:r>
                        <a:rPr lang="en-IN" b="1" dirty="0" err="1" smtClean="0"/>
                        <a:t>PathavarakaVillage</a:t>
                      </a:r>
                      <a:r>
                        <a:rPr lang="en-IN" b="1" dirty="0" smtClean="0"/>
                        <a:t>, </a:t>
                      </a:r>
                      <a:r>
                        <a:rPr lang="en-IN" b="1" dirty="0" err="1" smtClean="0"/>
                        <a:t>Kaviti</a:t>
                      </a:r>
                      <a:r>
                        <a:rPr lang="en-IN" b="1" dirty="0" smtClean="0"/>
                        <a:t> </a:t>
                      </a:r>
                      <a:r>
                        <a:rPr lang="en-IN" b="1" dirty="0" err="1" smtClean="0"/>
                        <a:t>Mandal</a:t>
                      </a:r>
                      <a:r>
                        <a:rPr lang="en-IN" b="1" dirty="0" smtClean="0"/>
                        <a:t>, </a:t>
                      </a:r>
                      <a:r>
                        <a:rPr lang="en-IN" b="1" dirty="0" err="1" smtClean="0"/>
                        <a:t>Uddanam</a:t>
                      </a:r>
                      <a:r>
                        <a:rPr lang="en-IN" b="1" dirty="0" smtClean="0"/>
                        <a:t> Region, </a:t>
                      </a:r>
                      <a:r>
                        <a:rPr lang="en-IN" b="1" dirty="0" err="1" smtClean="0"/>
                        <a:t>Srikakulam</a:t>
                      </a:r>
                      <a:r>
                        <a:rPr lang="en-IN" b="1" dirty="0" smtClean="0"/>
                        <a:t> </a:t>
                      </a:r>
                      <a:endParaRPr lang="en-IN" dirty="0"/>
                    </a:p>
                  </a:txBody>
                  <a:tcPr/>
                </a:tc>
              </a:tr>
              <a:tr h="370840">
                <a:tc>
                  <a:txBody>
                    <a:bodyPr/>
                    <a:lstStyle/>
                    <a:p>
                      <a:r>
                        <a:rPr lang="en-IN" b="1" dirty="0" smtClean="0"/>
                        <a:t>Duration/ Budget of the project </a:t>
                      </a:r>
                      <a:endParaRPr lang="en-IN" dirty="0"/>
                    </a:p>
                  </a:txBody>
                  <a:tcPr/>
                </a:tc>
                <a:tc>
                  <a:txBody>
                    <a:bodyPr/>
                    <a:lstStyle/>
                    <a:p>
                      <a:r>
                        <a:rPr lang="en-IN" b="1" dirty="0" smtClean="0"/>
                        <a:t>One year/ 1,00000 (One </a:t>
                      </a:r>
                      <a:r>
                        <a:rPr lang="en-IN" b="1" dirty="0" err="1" smtClean="0"/>
                        <a:t>Lakh</a:t>
                      </a:r>
                      <a:r>
                        <a:rPr lang="en-IN" b="1" dirty="0" smtClean="0"/>
                        <a:t>) </a:t>
                      </a:r>
                      <a:endParaRPr lang="en-IN" dirty="0"/>
                    </a:p>
                  </a:txBody>
                  <a:tcPr/>
                </a:tc>
              </a:tr>
            </a:tbl>
          </a:graphicData>
        </a:graphic>
      </p:graphicFrame>
      <p:pic>
        <p:nvPicPr>
          <p:cNvPr id="2050" name="Picture 2"/>
          <p:cNvPicPr>
            <a:picLocks noChangeAspect="1" noChangeArrowheads="1"/>
          </p:cNvPicPr>
          <p:nvPr/>
        </p:nvPicPr>
        <p:blipFill>
          <a:blip r:embed="rId2"/>
          <a:srcRect/>
          <a:stretch>
            <a:fillRect/>
          </a:stretch>
        </p:blipFill>
        <p:spPr bwMode="auto">
          <a:xfrm>
            <a:off x="428595" y="4286256"/>
            <a:ext cx="3863387"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3"/>
          <a:srcRect/>
          <a:stretch>
            <a:fillRect/>
          </a:stretch>
        </p:blipFill>
        <p:spPr bwMode="auto">
          <a:xfrm>
            <a:off x="4786314" y="4214818"/>
            <a:ext cx="3857651" cy="241803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58" y="214290"/>
          <a:ext cx="8501122" cy="2936240"/>
        </p:xfrm>
        <a:graphic>
          <a:graphicData uri="http://schemas.openxmlformats.org/drawingml/2006/table">
            <a:tbl>
              <a:tblPr firstRow="1" bandRow="1">
                <a:tableStyleId>{5C22544A-7EE6-4342-B048-85BDC9FD1C3A}</a:tableStyleId>
              </a:tblPr>
              <a:tblGrid>
                <a:gridCol w="4250561"/>
                <a:gridCol w="4250561"/>
              </a:tblGrid>
              <a:tr h="370840">
                <a:tc>
                  <a:txBody>
                    <a:bodyPr/>
                    <a:lstStyle/>
                    <a:p>
                      <a:r>
                        <a:rPr lang="en-IN" b="1" dirty="0" smtClean="0"/>
                        <a:t>Name of the institute &amp; AISHE</a:t>
                      </a:r>
                    </a:p>
                    <a:p>
                      <a:r>
                        <a:rPr lang="en-IN" b="1" dirty="0" smtClean="0"/>
                        <a:t>code</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smtClean="0"/>
                        <a:t>Brainware</a:t>
                      </a:r>
                      <a:r>
                        <a:rPr lang="en-IN" dirty="0" smtClean="0"/>
                        <a:t> University U-0846</a:t>
                      </a:r>
                    </a:p>
                    <a:p>
                      <a:endParaRPr lang="en-IN" dirty="0"/>
                    </a:p>
                  </a:txBody>
                  <a:tcPr/>
                </a:tc>
              </a:tr>
              <a:tr h="370840">
                <a:tc>
                  <a:txBody>
                    <a:bodyPr/>
                    <a:lstStyle/>
                    <a:p>
                      <a:r>
                        <a:rPr lang="en-IN" b="1" dirty="0" smtClean="0"/>
                        <a:t>Title of the project</a:t>
                      </a:r>
                      <a:endParaRPr lang="en-IN" dirty="0"/>
                    </a:p>
                  </a:txBody>
                  <a:tcPr/>
                </a:tc>
                <a:tc>
                  <a:txBody>
                    <a:bodyPr/>
                    <a:lstStyle/>
                    <a:p>
                      <a:r>
                        <a:rPr lang="en-IN" dirty="0" smtClean="0"/>
                        <a:t>Rainwater Harvesting Technology</a:t>
                      </a:r>
                      <a:endParaRPr lang="en-IN" dirty="0"/>
                    </a:p>
                  </a:txBody>
                  <a:tcPr/>
                </a:tc>
              </a:tr>
              <a:tr h="370840">
                <a:tc>
                  <a:txBody>
                    <a:bodyPr/>
                    <a:lstStyle/>
                    <a:p>
                      <a:r>
                        <a:rPr lang="en-IN" b="1" dirty="0" smtClean="0"/>
                        <a:t>Name of Subject expert group </a:t>
                      </a:r>
                      <a:endParaRPr lang="en-IN" dirty="0"/>
                    </a:p>
                  </a:txBody>
                  <a:tcPr/>
                </a:tc>
                <a:tc>
                  <a:txBody>
                    <a:bodyPr/>
                    <a:lstStyle/>
                    <a:p>
                      <a:r>
                        <a:rPr lang="en-IN" b="1" dirty="0" smtClean="0"/>
                        <a:t>Water Resource Management</a:t>
                      </a:r>
                      <a:endParaRPr lang="en-IN" dirty="0"/>
                    </a:p>
                  </a:txBody>
                  <a:tcPr/>
                </a:tc>
              </a:tr>
              <a:tr h="370840">
                <a:tc>
                  <a:txBody>
                    <a:bodyPr/>
                    <a:lstStyle/>
                    <a:p>
                      <a:r>
                        <a:rPr lang="en-IN" b="1" dirty="0" smtClean="0"/>
                        <a:t>Name of villages where project</a:t>
                      </a:r>
                    </a:p>
                    <a:p>
                      <a:r>
                        <a:rPr lang="en-IN" b="1" dirty="0" smtClean="0"/>
                        <a:t>development activities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smtClean="0"/>
                        <a:t>Faldi</a:t>
                      </a:r>
                      <a:r>
                        <a:rPr lang="en-IN" dirty="0" smtClean="0"/>
                        <a:t> (</a:t>
                      </a:r>
                      <a:r>
                        <a:rPr lang="en-IN" dirty="0" err="1" smtClean="0"/>
                        <a:t>Faldi</a:t>
                      </a:r>
                      <a:r>
                        <a:rPr lang="en-IN" dirty="0" smtClean="0"/>
                        <a:t> High School)</a:t>
                      </a:r>
                    </a:p>
                    <a:p>
                      <a:endParaRPr lang="en-IN" dirty="0"/>
                    </a:p>
                  </a:txBody>
                  <a:tcPr/>
                </a:tc>
              </a:tr>
              <a:tr h="370840">
                <a:tc>
                  <a:txBody>
                    <a:bodyPr/>
                    <a:lstStyle/>
                    <a:p>
                      <a:r>
                        <a:rPr lang="en-IN" b="1" dirty="0" smtClean="0"/>
                        <a:t>Budget of the project</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0.50 </a:t>
                      </a:r>
                      <a:r>
                        <a:rPr lang="en-IN" dirty="0" err="1" smtClean="0"/>
                        <a:t>lakh</a:t>
                      </a:r>
                      <a:endParaRPr lang="en-IN" dirty="0" smtClean="0"/>
                    </a:p>
                    <a:p>
                      <a:endParaRPr lang="en-IN" dirty="0"/>
                    </a:p>
                  </a:txBody>
                  <a:tcPr/>
                </a:tc>
              </a:tr>
            </a:tbl>
          </a:graphicData>
        </a:graphic>
      </p:graphicFrame>
      <p:pic>
        <p:nvPicPr>
          <p:cNvPr id="3076" name="Picture 4"/>
          <p:cNvPicPr>
            <a:picLocks noChangeAspect="1" noChangeArrowheads="1"/>
          </p:cNvPicPr>
          <p:nvPr/>
        </p:nvPicPr>
        <p:blipFill>
          <a:blip r:embed="rId2"/>
          <a:srcRect/>
          <a:stretch>
            <a:fillRect/>
          </a:stretch>
        </p:blipFill>
        <p:spPr bwMode="auto">
          <a:xfrm>
            <a:off x="428597" y="3559767"/>
            <a:ext cx="3857651" cy="2955332"/>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a:srcRect/>
          <a:stretch>
            <a:fillRect/>
          </a:stretch>
        </p:blipFill>
        <p:spPr bwMode="auto">
          <a:xfrm>
            <a:off x="4643438" y="3500438"/>
            <a:ext cx="4214874" cy="296989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1378301548"/>
              </p:ext>
            </p:extLst>
          </p:nvPr>
        </p:nvGraphicFramePr>
        <p:xfrm>
          <a:off x="107769" y="0"/>
          <a:ext cx="9036232" cy="676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Unnat Bharat Abhiyan">
            <a:extLst>
              <a:ext uri="{FF2B5EF4-FFF2-40B4-BE49-F238E27FC236}">
                <a16:creationId xmlns="" xmlns:a16="http://schemas.microsoft.com/office/drawing/2014/main" id="{E6C839AC-7936-4674-9B2A-6BE04D773CF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0"/>
            <a:ext cx="558438" cy="6282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982688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85720" y="214291"/>
          <a:ext cx="8572560" cy="4947132"/>
        </p:xfrm>
        <a:graphic>
          <a:graphicData uri="http://schemas.openxmlformats.org/drawingml/2006/table">
            <a:tbl>
              <a:tblPr firstRow="1" bandRow="1">
                <a:tableStyleId>{5C22544A-7EE6-4342-B048-85BDC9FD1C3A}</a:tableStyleId>
              </a:tblPr>
              <a:tblGrid>
                <a:gridCol w="3571900"/>
                <a:gridCol w="5000660"/>
              </a:tblGrid>
              <a:tr h="860939">
                <a:tc>
                  <a:txBody>
                    <a:bodyPr/>
                    <a:lstStyle/>
                    <a:p>
                      <a:r>
                        <a:rPr lang="en-IN" dirty="0" smtClean="0"/>
                        <a:t>Name of the institute &amp; code</a:t>
                      </a:r>
                    </a:p>
                    <a:p>
                      <a:endParaRPr lang="en-IN" dirty="0"/>
                    </a:p>
                  </a:txBody>
                  <a:tcPr/>
                </a:tc>
                <a:tc>
                  <a:txBody>
                    <a:bodyPr/>
                    <a:lstStyle/>
                    <a:p>
                      <a:r>
                        <a:rPr lang="en-IN" dirty="0" smtClean="0"/>
                        <a:t>Government College of Engineering, Nagpur ,</a:t>
                      </a:r>
                    </a:p>
                    <a:p>
                      <a:r>
                        <a:rPr lang="en-IN" dirty="0" smtClean="0"/>
                        <a:t>Institute Code: C-56586</a:t>
                      </a:r>
                    </a:p>
                    <a:p>
                      <a:endParaRPr lang="en-IN" dirty="0"/>
                    </a:p>
                  </a:txBody>
                  <a:tcPr/>
                </a:tc>
              </a:tr>
              <a:tr h="1407695">
                <a:tc>
                  <a:txBody>
                    <a:bodyPr/>
                    <a:lstStyle/>
                    <a:p>
                      <a:r>
                        <a:rPr lang="en-IN" dirty="0" smtClean="0"/>
                        <a:t>Title of the project </a:t>
                      </a:r>
                      <a:endParaRPr lang="en-IN" dirty="0"/>
                    </a:p>
                  </a:txBody>
                  <a:tcPr/>
                </a:tc>
                <a:tc>
                  <a:txBody>
                    <a:bodyPr/>
                    <a:lstStyle/>
                    <a:p>
                      <a:r>
                        <a:rPr lang="en-IN" dirty="0" smtClean="0"/>
                        <a:t>Smart Compost Bin(</a:t>
                      </a:r>
                      <a:r>
                        <a:rPr lang="en-IN" sz="1800" kern="1200" baseline="0" dirty="0" smtClean="0">
                          <a:solidFill>
                            <a:schemeClr val="dk1"/>
                          </a:solidFill>
                          <a:latin typeface="+mn-lt"/>
                          <a:ea typeface="+mn-ea"/>
                          <a:cs typeface="+mn-cs"/>
                        </a:rPr>
                        <a:t>A smart compost bin is a plastic bin of capacity 2000 litres. It is double wall insulated with polystyrene against cold weather, It has a base with a</a:t>
                      </a:r>
                    </a:p>
                    <a:p>
                      <a:r>
                        <a:rPr lang="en-IN" sz="1800" kern="1200" baseline="0" dirty="0" smtClean="0">
                          <a:solidFill>
                            <a:schemeClr val="dk1"/>
                          </a:solidFill>
                          <a:latin typeface="+mn-lt"/>
                          <a:ea typeface="+mn-ea"/>
                          <a:cs typeface="+mn-cs"/>
                        </a:rPr>
                        <a:t>reservoir to collect its own liquid organic fertilizer)</a:t>
                      </a:r>
                      <a:endParaRPr lang="en-IN" dirty="0"/>
                    </a:p>
                  </a:txBody>
                  <a:tcPr/>
                </a:tc>
              </a:tr>
              <a:tr h="602657">
                <a:tc>
                  <a:txBody>
                    <a:bodyPr/>
                    <a:lstStyle/>
                    <a:p>
                      <a:r>
                        <a:rPr lang="en-IN" dirty="0" smtClean="0"/>
                        <a:t>Name of Subject expert group</a:t>
                      </a:r>
                    </a:p>
                    <a:p>
                      <a:endParaRPr lang="en-IN" dirty="0"/>
                    </a:p>
                  </a:txBody>
                  <a:tcPr/>
                </a:tc>
                <a:tc>
                  <a:txBody>
                    <a:bodyPr/>
                    <a:lstStyle/>
                    <a:p>
                      <a:r>
                        <a:rPr lang="en-IN" dirty="0" smtClean="0"/>
                        <a:t>Basic Amenities</a:t>
                      </a:r>
                      <a:endParaRPr lang="en-IN" dirty="0"/>
                    </a:p>
                  </a:txBody>
                  <a:tcPr/>
                </a:tc>
              </a:tr>
              <a:tr h="602657">
                <a:tc>
                  <a:txBody>
                    <a:bodyPr/>
                    <a:lstStyle/>
                    <a:p>
                      <a:r>
                        <a:rPr lang="en-IN" dirty="0" smtClean="0"/>
                        <a:t>Name of villages where project envelopment</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smtClean="0"/>
                        <a:t>Khapri</a:t>
                      </a:r>
                      <a:endParaRPr lang="en-IN" dirty="0" smtClean="0"/>
                    </a:p>
                    <a:p>
                      <a:endParaRPr lang="en-IN" dirty="0"/>
                    </a:p>
                  </a:txBody>
                  <a:tcPr/>
                </a:tc>
              </a:tr>
              <a:tr h="740892">
                <a:tc>
                  <a:txBody>
                    <a:bodyPr/>
                    <a:lstStyle/>
                    <a:p>
                      <a:r>
                        <a:rPr lang="en-IN" dirty="0" smtClean="0"/>
                        <a:t>Duration /Budget of the project</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12 Months/ I </a:t>
                      </a:r>
                      <a:r>
                        <a:rPr lang="en-IN" dirty="0" err="1" smtClean="0"/>
                        <a:t>Lakh</a:t>
                      </a:r>
                      <a:endParaRPr lang="en-IN" dirty="0"/>
                    </a:p>
                  </a:txBody>
                  <a:tcPr/>
                </a:tc>
              </a:tr>
            </a:tbl>
          </a:graphicData>
        </a:graphic>
      </p:graphicFrame>
      <p:pic>
        <p:nvPicPr>
          <p:cNvPr id="4098" name="Picture 2"/>
          <p:cNvPicPr>
            <a:picLocks noChangeAspect="1" noChangeArrowheads="1"/>
          </p:cNvPicPr>
          <p:nvPr/>
        </p:nvPicPr>
        <p:blipFill>
          <a:blip r:embed="rId2"/>
          <a:srcRect/>
          <a:stretch>
            <a:fillRect/>
          </a:stretch>
        </p:blipFill>
        <p:spPr bwMode="auto">
          <a:xfrm>
            <a:off x="1714480" y="4857760"/>
            <a:ext cx="1071561" cy="174227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071802" y="4857760"/>
            <a:ext cx="2439097" cy="17859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5643570" y="4857760"/>
            <a:ext cx="2428892" cy="175756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510168" cy="6858000"/>
          </a:xfrm>
          <a:prstGeom prst="rect">
            <a:avLst/>
          </a:prstGeom>
          <a:solidFill>
            <a:srgbClr val="555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EBCF94-B9C1-874D-B1A0-D62AC27B8EB4}"/>
              </a:ext>
            </a:extLst>
          </p:cNvPr>
          <p:cNvSpPr>
            <a:spLocks noGrp="1"/>
          </p:cNvSpPr>
          <p:nvPr>
            <p:ph type="title"/>
          </p:nvPr>
        </p:nvSpPr>
        <p:spPr>
          <a:xfrm>
            <a:off x="350874" y="2074364"/>
            <a:ext cx="2599661" cy="2709275"/>
          </a:xfrm>
          <a:prstGeom prst="ellipse">
            <a:avLst/>
          </a:prstGeom>
          <a:solidFill>
            <a:srgbClr val="262626"/>
          </a:solidFill>
          <a:ln w="174625" cmpd="thinThick">
            <a:solidFill>
              <a:srgbClr val="262626"/>
            </a:solidFill>
          </a:ln>
        </p:spPr>
        <p:txBody>
          <a:bodyPr anchor="ctr">
            <a:normAutofit/>
          </a:bodyPr>
          <a:lstStyle/>
          <a:p>
            <a:pPr algn="ctr"/>
            <a:r>
              <a:rPr lang="en-US" sz="4000" b="1" dirty="0">
                <a:solidFill>
                  <a:srgbClr val="FFCA47"/>
                </a:solidFill>
              </a:rPr>
              <a:t>Thank You</a:t>
            </a:r>
          </a:p>
        </p:txBody>
      </p:sp>
      <p:pic>
        <p:nvPicPr>
          <p:cNvPr id="3" name="Picture 2">
            <a:extLst>
              <a:ext uri="{FF2B5EF4-FFF2-40B4-BE49-F238E27FC236}">
                <a16:creationId xmlns:a16="http://schemas.microsoft.com/office/drawing/2014/main" xmlns="" id="{683508FB-1B06-E94E-9BF9-7FE88B7A0820}"/>
              </a:ext>
            </a:extLst>
          </p:cNvPr>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3413123" y="961813"/>
            <a:ext cx="4622802" cy="49309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5166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AC7B19-386F-469E-98E9-3405A084C503}"/>
              </a:ext>
            </a:extLst>
          </p:cNvPr>
          <p:cNvSpPr>
            <a:spLocks noGrp="1"/>
          </p:cNvSpPr>
          <p:nvPr>
            <p:ph type="title"/>
          </p:nvPr>
        </p:nvSpPr>
        <p:spPr>
          <a:xfrm>
            <a:off x="3818254" y="2899954"/>
            <a:ext cx="1560378" cy="65890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IN" sz="3600" b="1" u="sng"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Mission</a:t>
            </a:r>
            <a:endParaRPr lang="en-IN" sz="3600" u="sng"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601766941"/>
              </p:ext>
            </p:extLst>
          </p:nvPr>
        </p:nvGraphicFramePr>
        <p:xfrm>
          <a:off x="492604" y="0"/>
          <a:ext cx="850347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6" cstate="print"/>
          <a:stretch>
            <a:fillRect/>
          </a:stretch>
        </p:blipFill>
        <p:spPr>
          <a:xfrm>
            <a:off x="1" y="0"/>
            <a:ext cx="607423" cy="685934"/>
          </a:xfrm>
          <a:prstGeom prst="rect">
            <a:avLst/>
          </a:prstGeom>
        </p:spPr>
      </p:pic>
    </p:spTree>
    <p:extLst>
      <p:ext uri="{BB962C8B-B14F-4D97-AF65-F5344CB8AC3E}">
        <p14:creationId xmlns="" xmlns:p14="http://schemas.microsoft.com/office/powerpoint/2010/main" val="52091815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0934" y="692332"/>
            <a:ext cx="7395887" cy="5549266"/>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4" descr="Unnat Bharat Abhiyan">
            <a:extLst>
              <a:ext uri="{FF2B5EF4-FFF2-40B4-BE49-F238E27FC236}">
                <a16:creationId xmlns="" xmlns:a16="http://schemas.microsoft.com/office/drawing/2014/main" id="{E6C839AC-7936-4674-9B2A-6BE04D773CF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8544882"/>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702" y="336644"/>
            <a:ext cx="7298770" cy="6090215"/>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4" descr="Unnat Bharat Abhiyan">
            <a:extLst>
              <a:ext uri="{FF2B5EF4-FFF2-40B4-BE49-F238E27FC236}">
                <a16:creationId xmlns="" xmlns:a16="http://schemas.microsoft.com/office/drawing/2014/main" id="{E6C839AC-7936-4674-9B2A-6BE04D773CF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0225790"/>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5F9CFCE6-877F-4858-B8BD-2C52CA8AFB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rgbClr val="4A2E5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8" name="Picture 7"/>
          <p:cNvPicPr/>
          <p:nvPr/>
        </p:nvPicPr>
        <p:blipFill>
          <a:blip r:embed="rId2"/>
          <a:stretch>
            <a:fillRect/>
          </a:stretch>
        </p:blipFill>
        <p:spPr>
          <a:xfrm>
            <a:off x="285720" y="928670"/>
            <a:ext cx="8358245" cy="5637711"/>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2506717" y="394139"/>
            <a:ext cx="3570890" cy="484748"/>
          </a:xfrm>
          <a:prstGeom prst="rect">
            <a:avLst/>
          </a:prstGeom>
          <a:noFill/>
        </p:spPr>
        <p:txBody>
          <a:bodyPr wrap="square" lIns="68580" tIns="34290" rIns="68580" bIns="34290" rtlCol="0">
            <a:spAutoFit/>
          </a:bodyPr>
          <a:lstStyle/>
          <a:p>
            <a:pPr algn="ctr"/>
            <a:r>
              <a:rPr lang="en-US" sz="2700" b="1" dirty="0" smtClean="0">
                <a:solidFill>
                  <a:srgbClr val="FF0000"/>
                </a:solidFill>
              </a:rPr>
              <a:t>UBA Network</a:t>
            </a:r>
            <a:endParaRPr lang="en-US" sz="2700" b="1" dirty="0">
              <a:solidFill>
                <a:srgbClr val="FF0000"/>
              </a:solidFill>
            </a:endParaRPr>
          </a:p>
        </p:txBody>
      </p:sp>
      <p:sp>
        <p:nvSpPr>
          <p:cNvPr id="4" name="TextBox 3"/>
          <p:cNvSpPr txBox="1"/>
          <p:nvPr/>
        </p:nvSpPr>
        <p:spPr>
          <a:xfrm>
            <a:off x="4008384" y="1844567"/>
            <a:ext cx="898635" cy="346249"/>
          </a:xfrm>
          <a:prstGeom prst="rect">
            <a:avLst/>
          </a:prstGeom>
          <a:solidFill>
            <a:schemeClr val="accent6">
              <a:lumMod val="75000"/>
            </a:schemeClr>
          </a:solidFill>
        </p:spPr>
        <p:txBody>
          <a:bodyPr wrap="square" lIns="68580" tIns="34290" rIns="68580" bIns="34290" rtlCol="0">
            <a:spAutoFit/>
          </a:bodyPr>
          <a:lstStyle/>
          <a:p>
            <a:pPr algn="ctr"/>
            <a:r>
              <a:rPr lang="en-US" b="1" dirty="0" smtClean="0"/>
              <a:t>1 NCI</a:t>
            </a:r>
            <a:endParaRPr lang="en-US" b="1" dirty="0"/>
          </a:p>
        </p:txBody>
      </p:sp>
      <p:sp>
        <p:nvSpPr>
          <p:cNvPr id="12" name="TextBox 11"/>
          <p:cNvSpPr txBox="1"/>
          <p:nvPr/>
        </p:nvSpPr>
        <p:spPr>
          <a:xfrm>
            <a:off x="3998227" y="2445425"/>
            <a:ext cx="898635" cy="346249"/>
          </a:xfrm>
          <a:prstGeom prst="rect">
            <a:avLst/>
          </a:prstGeom>
        </p:spPr>
        <p:style>
          <a:lnRef idx="2">
            <a:schemeClr val="accent2"/>
          </a:lnRef>
          <a:fillRef idx="1">
            <a:schemeClr val="lt1"/>
          </a:fillRef>
          <a:effectRef idx="0">
            <a:schemeClr val="accent2"/>
          </a:effectRef>
          <a:fontRef idx="minor">
            <a:schemeClr val="dk1"/>
          </a:fontRef>
        </p:style>
        <p:txBody>
          <a:bodyPr wrap="square" lIns="68580" tIns="34290" rIns="68580" bIns="34290" rtlCol="0">
            <a:spAutoFit/>
          </a:bodyPr>
          <a:lstStyle/>
          <a:p>
            <a:pPr algn="ctr"/>
            <a:r>
              <a:rPr lang="en-US" dirty="0" smtClean="0">
                <a:solidFill>
                  <a:schemeClr val="tx1"/>
                </a:solidFill>
              </a:rPr>
              <a:t>45 </a:t>
            </a:r>
            <a:r>
              <a:rPr lang="en-US" dirty="0" smtClean="0">
                <a:solidFill>
                  <a:schemeClr val="tx1"/>
                </a:solidFill>
              </a:rPr>
              <a:t>RCI</a:t>
            </a:r>
            <a:endParaRPr lang="en-US" dirty="0">
              <a:solidFill>
                <a:schemeClr val="tx1"/>
              </a:solidFill>
            </a:endParaRPr>
          </a:p>
        </p:txBody>
      </p:sp>
      <p:sp>
        <p:nvSpPr>
          <p:cNvPr id="13" name="TextBox 12"/>
          <p:cNvSpPr txBox="1"/>
          <p:nvPr/>
        </p:nvSpPr>
        <p:spPr>
          <a:xfrm>
            <a:off x="3929058" y="3571876"/>
            <a:ext cx="1097487" cy="346249"/>
          </a:xfrm>
          <a:prstGeom prst="rect">
            <a:avLst/>
          </a:prstGeom>
          <a:solidFill>
            <a:schemeClr val="accent4"/>
          </a:solidFill>
        </p:spPr>
        <p:txBody>
          <a:bodyPr wrap="square" lIns="68580" tIns="34290" rIns="68580" bIns="34290" rtlCol="0">
            <a:spAutoFit/>
          </a:bodyPr>
          <a:lstStyle/>
          <a:p>
            <a:pPr algn="ctr"/>
            <a:r>
              <a:rPr lang="en-US" dirty="0" smtClean="0"/>
              <a:t>2614 PIs</a:t>
            </a:r>
            <a:endParaRPr lang="en-US" dirty="0"/>
          </a:p>
        </p:txBody>
      </p:sp>
      <p:sp>
        <p:nvSpPr>
          <p:cNvPr id="14" name="TextBox 13"/>
          <p:cNvSpPr txBox="1"/>
          <p:nvPr/>
        </p:nvSpPr>
        <p:spPr>
          <a:xfrm>
            <a:off x="3998227" y="2981479"/>
            <a:ext cx="898635" cy="346249"/>
          </a:xfrm>
          <a:prstGeom prst="rect">
            <a:avLst/>
          </a:prstGeom>
          <a:solidFill>
            <a:srgbClr val="00B0F0"/>
          </a:solidFill>
        </p:spPr>
        <p:txBody>
          <a:bodyPr wrap="square" lIns="68580" tIns="34290" rIns="68580" bIns="34290" rtlCol="0">
            <a:spAutoFit/>
          </a:bodyPr>
          <a:lstStyle/>
          <a:p>
            <a:pPr algn="ctr"/>
            <a:r>
              <a:rPr lang="en-US" dirty="0" smtClean="0"/>
              <a:t>13 SEG</a:t>
            </a:r>
            <a:endParaRPr lang="en-US" dirty="0"/>
          </a:p>
        </p:txBody>
      </p:sp>
      <p:sp>
        <p:nvSpPr>
          <p:cNvPr id="15" name="TextBox 14"/>
          <p:cNvSpPr txBox="1"/>
          <p:nvPr/>
        </p:nvSpPr>
        <p:spPr>
          <a:xfrm>
            <a:off x="3628647" y="4268600"/>
            <a:ext cx="1643555" cy="17312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68580" tIns="34290" rIns="68580" bIns="34290" rtlCol="0">
            <a:spAutoFit/>
          </a:bodyPr>
          <a:lstStyle/>
          <a:p>
            <a:pPr algn="ctr"/>
            <a:r>
              <a:rPr lang="en-US" dirty="0" smtClean="0"/>
              <a:t>Covering All States with</a:t>
            </a:r>
            <a:r>
              <a:rPr lang="en-US" b="1" dirty="0" smtClean="0"/>
              <a:t> </a:t>
            </a:r>
            <a:r>
              <a:rPr lang="en-US" b="1" dirty="0" smtClean="0"/>
              <a:t>65 </a:t>
            </a:r>
            <a:r>
              <a:rPr lang="en-US" b="1" dirty="0" err="1" smtClean="0"/>
              <a:t>Aspirational</a:t>
            </a:r>
            <a:r>
              <a:rPr lang="en-US" b="1" dirty="0" smtClean="0"/>
              <a:t> </a:t>
            </a:r>
            <a:r>
              <a:rPr lang="en-US" b="1" dirty="0" smtClean="0"/>
              <a:t>Districts(228 </a:t>
            </a:r>
            <a:r>
              <a:rPr lang="en-US" b="1" dirty="0" smtClean="0"/>
              <a:t>PI working in those)</a:t>
            </a:r>
            <a:endParaRPr lang="en-US" b="1" dirty="0"/>
          </a:p>
        </p:txBody>
      </p:sp>
      <p:pic>
        <p:nvPicPr>
          <p:cNvPr id="10" name="Picture 9">
            <a:extLst>
              <a:ext uri="{FF2B5EF4-FFF2-40B4-BE49-F238E27FC236}">
                <a16:creationId xmlns:a16="http://schemas.microsoft.com/office/drawing/2014/main" xmlns="" id="{E3F722B0-9D79-F246-811E-EE051B6C814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0"/>
            <a:ext cx="536028" cy="571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 xmlns:p14="http://schemas.microsoft.com/office/powerpoint/2010/main" val="114761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F121594D-80F4-F044-A832-659205CFD92B}"/>
              </a:ext>
            </a:extLst>
          </p:cNvPr>
          <p:cNvGraphicFramePr>
            <a:graphicFrameLocks noGrp="1"/>
          </p:cNvGraphicFramePr>
          <p:nvPr>
            <p:extLst>
              <p:ext uri="{D42A27DB-BD31-4B8C-83A1-F6EECF244321}">
                <p14:modId xmlns="" xmlns:p14="http://schemas.microsoft.com/office/powerpoint/2010/main" val="4260547446"/>
              </p:ext>
            </p:extLst>
          </p:nvPr>
        </p:nvGraphicFramePr>
        <p:xfrm>
          <a:off x="282026" y="521264"/>
          <a:ext cx="8576254" cy="6122446"/>
        </p:xfrm>
        <a:graphic>
          <a:graphicData uri="http://schemas.openxmlformats.org/drawingml/2006/table">
            <a:tbl>
              <a:tblPr firstRow="1" firstCol="1" bandRow="1">
                <a:tableStyleId>{5C22544A-7EE6-4342-B048-85BDC9FD1C3A}</a:tableStyleId>
              </a:tblPr>
              <a:tblGrid>
                <a:gridCol w="3884812">
                  <a:extLst>
                    <a:ext uri="{9D8B030D-6E8A-4147-A177-3AD203B41FA5}">
                      <a16:colId xmlns="" xmlns:a16="http://schemas.microsoft.com/office/drawing/2014/main" val="3113695039"/>
                    </a:ext>
                  </a:extLst>
                </a:gridCol>
                <a:gridCol w="4691442">
                  <a:extLst>
                    <a:ext uri="{9D8B030D-6E8A-4147-A177-3AD203B41FA5}">
                      <a16:colId xmlns="" xmlns:a16="http://schemas.microsoft.com/office/drawing/2014/main" val="3045669404"/>
                    </a:ext>
                  </a:extLst>
                </a:gridCol>
              </a:tblGrid>
              <a:tr h="543666">
                <a:tc>
                  <a:txBody>
                    <a:bodyPr/>
                    <a:lstStyle/>
                    <a:p>
                      <a:pPr>
                        <a:lnSpc>
                          <a:spcPct val="107000"/>
                        </a:lnSpc>
                        <a:spcAft>
                          <a:spcPts val="0"/>
                        </a:spcAft>
                      </a:pPr>
                      <a:r>
                        <a:rPr lang="en-IN" sz="1600" b="1" dirty="0">
                          <a:solidFill>
                            <a:schemeClr val="tx1"/>
                          </a:solidFill>
                          <a:effectLst/>
                        </a:rPr>
                        <a:t>Item</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err="1">
                          <a:solidFill>
                            <a:schemeClr val="tx1"/>
                          </a:solidFill>
                          <a:effectLst/>
                        </a:rPr>
                        <a:t>Unnat</a:t>
                      </a:r>
                      <a:r>
                        <a:rPr lang="en-IN" sz="1600" b="1" dirty="0">
                          <a:solidFill>
                            <a:schemeClr val="tx1"/>
                          </a:solidFill>
                          <a:effectLst/>
                        </a:rPr>
                        <a:t> Bharat </a:t>
                      </a:r>
                      <a:r>
                        <a:rPr lang="en-IN" sz="1600" b="1" dirty="0" err="1">
                          <a:solidFill>
                            <a:schemeClr val="tx1"/>
                          </a:solidFill>
                          <a:effectLst/>
                        </a:rPr>
                        <a:t>Abhiyan</a:t>
                      </a:r>
                      <a:r>
                        <a:rPr lang="en-IN" sz="1600" b="1" dirty="0">
                          <a:solidFill>
                            <a:schemeClr val="tx1"/>
                          </a:solidFill>
                          <a:effectLst/>
                        </a:rPr>
                        <a:t> Challenge mode (April 2016 – Till now)</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extLst>
                  <a:ext uri="{0D108BD9-81ED-4DB2-BD59-A6C34878D82A}">
                    <a16:rowId xmlns="" xmlns:a16="http://schemas.microsoft.com/office/drawing/2014/main" val="1795432149"/>
                  </a:ext>
                </a:extLst>
              </a:tr>
              <a:tr h="446761">
                <a:tc>
                  <a:txBody>
                    <a:bodyPr/>
                    <a:lstStyle/>
                    <a:p>
                      <a:pPr>
                        <a:lnSpc>
                          <a:spcPct val="107000"/>
                        </a:lnSpc>
                        <a:spcAft>
                          <a:spcPts val="0"/>
                        </a:spcAft>
                        <a:tabLst>
                          <a:tab pos="1638300" algn="l"/>
                        </a:tabLst>
                      </a:pPr>
                      <a:r>
                        <a:rPr lang="en-IN" sz="1600" b="1" dirty="0">
                          <a:solidFill>
                            <a:schemeClr val="tx1"/>
                          </a:solidFill>
                          <a:effectLst/>
                        </a:rPr>
                        <a:t>National Coordinating Institute </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a:solidFill>
                            <a:schemeClr val="tx1"/>
                          </a:solidFill>
                          <a:effectLst/>
                        </a:rPr>
                        <a:t>IIT Delhi</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extLst>
                  <a:ext uri="{0D108BD9-81ED-4DB2-BD59-A6C34878D82A}">
                    <a16:rowId xmlns="" xmlns:a16="http://schemas.microsoft.com/office/drawing/2014/main" val="1736063523"/>
                  </a:ext>
                </a:extLst>
              </a:tr>
              <a:tr h="472561">
                <a:tc>
                  <a:txBody>
                    <a:bodyPr/>
                    <a:lstStyle/>
                    <a:p>
                      <a:pPr>
                        <a:lnSpc>
                          <a:spcPct val="107000"/>
                        </a:lnSpc>
                        <a:spcAft>
                          <a:spcPts val="0"/>
                        </a:spcAft>
                      </a:pPr>
                      <a:r>
                        <a:rPr lang="en-IN" sz="1600" b="1" dirty="0">
                          <a:solidFill>
                            <a:schemeClr val="tx1"/>
                          </a:solidFill>
                          <a:effectLst/>
                        </a:rPr>
                        <a:t>Regional Coordinating Institutes</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smtClean="0">
                          <a:solidFill>
                            <a:schemeClr val="tx1"/>
                          </a:solidFill>
                          <a:effectLst/>
                        </a:rPr>
                        <a:t>45 </a:t>
                      </a:r>
                      <a:r>
                        <a:rPr lang="en-IN" sz="1600" b="1" dirty="0">
                          <a:solidFill>
                            <a:schemeClr val="tx1"/>
                          </a:solidFill>
                          <a:effectLst/>
                        </a:rPr>
                        <a:t>in all over the country (covered all 29 States and 7 UTIs)</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extLst>
                  <a:ext uri="{0D108BD9-81ED-4DB2-BD59-A6C34878D82A}">
                    <a16:rowId xmlns="" xmlns:a16="http://schemas.microsoft.com/office/drawing/2014/main" val="957035529"/>
                  </a:ext>
                </a:extLst>
              </a:tr>
              <a:tr h="312987">
                <a:tc>
                  <a:txBody>
                    <a:bodyPr/>
                    <a:lstStyle/>
                    <a:p>
                      <a:pPr>
                        <a:lnSpc>
                          <a:spcPct val="107000"/>
                        </a:lnSpc>
                        <a:spcAft>
                          <a:spcPts val="0"/>
                        </a:spcAft>
                      </a:pPr>
                      <a:r>
                        <a:rPr lang="en-IN" sz="1600" b="1">
                          <a:solidFill>
                            <a:schemeClr val="tx1"/>
                          </a:solidFill>
                          <a:effectLst/>
                        </a:rPr>
                        <a:t>Subject Expert Group</a:t>
                      </a:r>
                      <a:endParaRPr lang="en-IN" sz="1600" b="1">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smtClean="0">
                          <a:solidFill>
                            <a:schemeClr val="tx1"/>
                          </a:solidFill>
                          <a:effectLst/>
                        </a:rPr>
                        <a:t>13</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extLst>
                  <a:ext uri="{0D108BD9-81ED-4DB2-BD59-A6C34878D82A}">
                    <a16:rowId xmlns="" xmlns:a16="http://schemas.microsoft.com/office/drawing/2014/main" val="952069263"/>
                  </a:ext>
                </a:extLst>
              </a:tr>
              <a:tr h="543666">
                <a:tc>
                  <a:txBody>
                    <a:bodyPr/>
                    <a:lstStyle/>
                    <a:p>
                      <a:pPr>
                        <a:lnSpc>
                          <a:spcPct val="107000"/>
                        </a:lnSpc>
                        <a:spcAft>
                          <a:spcPts val="0"/>
                        </a:spcAft>
                      </a:pPr>
                      <a:r>
                        <a:rPr lang="en-IN" sz="1600" b="1">
                          <a:solidFill>
                            <a:schemeClr val="tx1"/>
                          </a:solidFill>
                          <a:effectLst/>
                        </a:rPr>
                        <a:t>Orientation workshop</a:t>
                      </a:r>
                      <a:endParaRPr lang="en-IN" sz="1600" b="1">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a:solidFill>
                            <a:schemeClr val="tx1"/>
                          </a:solidFill>
                          <a:effectLst/>
                        </a:rPr>
                        <a:t>40 workshops at Regional coordinating Institutes </a:t>
                      </a:r>
                      <a:r>
                        <a:rPr lang="en-IN" sz="1600" b="1" dirty="0" smtClean="0">
                          <a:solidFill>
                            <a:schemeClr val="tx1"/>
                          </a:solidFill>
                          <a:effectLst/>
                        </a:rPr>
                        <a:t>level and 8 through virtual channels</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extLst>
                  <a:ext uri="{0D108BD9-81ED-4DB2-BD59-A6C34878D82A}">
                    <a16:rowId xmlns="" xmlns:a16="http://schemas.microsoft.com/office/drawing/2014/main" val="3577198049"/>
                  </a:ext>
                </a:extLst>
              </a:tr>
              <a:tr h="422291">
                <a:tc>
                  <a:txBody>
                    <a:bodyPr/>
                    <a:lstStyle/>
                    <a:p>
                      <a:pPr>
                        <a:lnSpc>
                          <a:spcPct val="107000"/>
                        </a:lnSpc>
                        <a:spcAft>
                          <a:spcPts val="0"/>
                        </a:spcAft>
                      </a:pPr>
                      <a:r>
                        <a:rPr lang="en-IN" sz="1600" b="1">
                          <a:solidFill>
                            <a:schemeClr val="tx1"/>
                          </a:solidFill>
                          <a:effectLst/>
                        </a:rPr>
                        <a:t>No. of PIs attended the Orientation workshop </a:t>
                      </a:r>
                      <a:endParaRPr lang="en-IN" sz="1600" b="1">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a:solidFill>
                            <a:schemeClr val="tx1"/>
                          </a:solidFill>
                          <a:effectLst/>
                        </a:rPr>
                        <a:t>~1800</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extLst>
                  <a:ext uri="{0D108BD9-81ED-4DB2-BD59-A6C34878D82A}">
                    <a16:rowId xmlns="" xmlns:a16="http://schemas.microsoft.com/office/drawing/2014/main" val="2682797108"/>
                  </a:ext>
                </a:extLst>
              </a:tr>
              <a:tr h="446761">
                <a:tc>
                  <a:txBody>
                    <a:bodyPr/>
                    <a:lstStyle/>
                    <a:p>
                      <a:pPr>
                        <a:lnSpc>
                          <a:spcPct val="107000"/>
                        </a:lnSpc>
                        <a:spcAft>
                          <a:spcPts val="0"/>
                        </a:spcAft>
                      </a:pPr>
                      <a:r>
                        <a:rPr lang="en-IN" sz="1600" b="1">
                          <a:solidFill>
                            <a:schemeClr val="tx1"/>
                          </a:solidFill>
                          <a:effectLst/>
                        </a:rPr>
                        <a:t>No of PIs under Unnat Bharat Abhiyan</a:t>
                      </a:r>
                      <a:endParaRPr lang="en-IN" sz="1600" b="1">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smtClean="0">
                          <a:solidFill>
                            <a:schemeClr val="tx1"/>
                          </a:solidFill>
                          <a:effectLst/>
                        </a:rPr>
                        <a:t>2614</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extLst>
                  <a:ext uri="{0D108BD9-81ED-4DB2-BD59-A6C34878D82A}">
                    <a16:rowId xmlns="" xmlns:a16="http://schemas.microsoft.com/office/drawing/2014/main" val="1821450563"/>
                  </a:ext>
                </a:extLst>
              </a:tr>
              <a:tr h="446761">
                <a:tc>
                  <a:txBody>
                    <a:bodyPr/>
                    <a:lstStyle/>
                    <a:p>
                      <a:pPr>
                        <a:lnSpc>
                          <a:spcPct val="107000"/>
                        </a:lnSpc>
                        <a:spcAft>
                          <a:spcPts val="0"/>
                        </a:spcAft>
                      </a:pPr>
                      <a:r>
                        <a:rPr lang="en-IN" sz="1600" b="1">
                          <a:solidFill>
                            <a:schemeClr val="tx1"/>
                          </a:solidFill>
                          <a:effectLst/>
                        </a:rPr>
                        <a:t>No of villages adopted under UBA</a:t>
                      </a:r>
                      <a:endParaRPr lang="en-IN" sz="1600" b="1">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smtClean="0">
                          <a:solidFill>
                            <a:schemeClr val="tx1"/>
                          </a:solidFill>
                          <a:effectLst/>
                        </a:rPr>
                        <a:t>~14000</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extLst>
                  <a:ext uri="{0D108BD9-81ED-4DB2-BD59-A6C34878D82A}">
                    <a16:rowId xmlns="" xmlns:a16="http://schemas.microsoft.com/office/drawing/2014/main" val="826033927"/>
                  </a:ext>
                </a:extLst>
              </a:tr>
              <a:tr h="413987">
                <a:tc>
                  <a:txBody>
                    <a:bodyPr/>
                    <a:lstStyle/>
                    <a:p>
                      <a:pPr>
                        <a:lnSpc>
                          <a:spcPct val="107000"/>
                        </a:lnSpc>
                        <a:spcAft>
                          <a:spcPts val="0"/>
                        </a:spcAft>
                      </a:pPr>
                      <a:r>
                        <a:rPr lang="en-IN" sz="1600" b="1" dirty="0">
                          <a:solidFill>
                            <a:schemeClr val="tx1"/>
                          </a:solidFill>
                          <a:effectLst/>
                        </a:rPr>
                        <a:t>State and districts covered </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a:solidFill>
                            <a:schemeClr val="tx1"/>
                          </a:solidFill>
                          <a:effectLst/>
                        </a:rPr>
                        <a:t>432 districts through 29 States and 6 UTIs </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extLst>
                  <a:ext uri="{0D108BD9-81ED-4DB2-BD59-A6C34878D82A}">
                    <a16:rowId xmlns="" xmlns:a16="http://schemas.microsoft.com/office/drawing/2014/main" val="1190894701"/>
                  </a:ext>
                </a:extLst>
              </a:tr>
              <a:tr h="472561">
                <a:tc>
                  <a:txBody>
                    <a:bodyPr/>
                    <a:lstStyle/>
                    <a:p>
                      <a:pPr>
                        <a:lnSpc>
                          <a:spcPct val="107000"/>
                        </a:lnSpc>
                        <a:spcAft>
                          <a:spcPts val="0"/>
                        </a:spcAft>
                      </a:pPr>
                      <a:r>
                        <a:rPr lang="en-IN" sz="1600" b="1" dirty="0" smtClean="0">
                          <a:solidFill>
                            <a:schemeClr val="tx1"/>
                          </a:solidFill>
                          <a:effectLst/>
                          <a:latin typeface="Calibri" panose="020F0502020204030204" pitchFamily="34" charset="0"/>
                          <a:ea typeface="Calibri" panose="020F0502020204030204" pitchFamily="34" charset="0"/>
                          <a:cs typeface="Mangal" panose="02040503050203030202" pitchFamily="18" charset="0"/>
                        </a:rPr>
                        <a:t>Aspirational District Covered</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smtClean="0">
                          <a:solidFill>
                            <a:schemeClr val="tx1"/>
                          </a:solidFill>
                          <a:effectLst/>
                          <a:latin typeface="Calibri" panose="020F0502020204030204" pitchFamily="34" charset="0"/>
                          <a:ea typeface="Calibri" panose="020F0502020204030204" pitchFamily="34" charset="0"/>
                          <a:cs typeface="Mangal" panose="02040503050203030202" pitchFamily="18" charset="0"/>
                        </a:rPr>
                        <a:t>58 Aspirational Districts through 172 Participating Institutes</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r>
              <a:tr h="543666">
                <a:tc>
                  <a:txBody>
                    <a:bodyPr/>
                    <a:lstStyle/>
                    <a:p>
                      <a:pPr>
                        <a:lnSpc>
                          <a:spcPct val="107000"/>
                        </a:lnSpc>
                        <a:spcAft>
                          <a:spcPts val="0"/>
                        </a:spcAft>
                      </a:pPr>
                      <a:r>
                        <a:rPr lang="en-IN" sz="1600" b="1" dirty="0">
                          <a:solidFill>
                            <a:schemeClr val="tx1"/>
                          </a:solidFill>
                          <a:effectLst/>
                        </a:rPr>
                        <a:t>Districts covered through technology intervention and customisation </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a:solidFill>
                            <a:schemeClr val="tx1"/>
                          </a:solidFill>
                          <a:effectLst/>
                        </a:rPr>
                        <a:t>47 districts through 18 states</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r>
              <a:tr h="446761">
                <a:tc>
                  <a:txBody>
                    <a:bodyPr/>
                    <a:lstStyle/>
                    <a:p>
                      <a:pPr>
                        <a:lnSpc>
                          <a:spcPct val="107000"/>
                        </a:lnSpc>
                        <a:spcAft>
                          <a:spcPts val="0"/>
                        </a:spcAft>
                      </a:pPr>
                      <a:r>
                        <a:rPr lang="en-IN" sz="1600" b="1" dirty="0">
                          <a:solidFill>
                            <a:schemeClr val="tx1"/>
                          </a:solidFill>
                          <a:effectLst/>
                        </a:rPr>
                        <a:t>Technical intervention at field level</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c>
                  <a:txBody>
                    <a:bodyPr/>
                    <a:lstStyle/>
                    <a:p>
                      <a:pPr>
                        <a:lnSpc>
                          <a:spcPct val="107000"/>
                        </a:lnSpc>
                        <a:spcAft>
                          <a:spcPts val="0"/>
                        </a:spcAft>
                      </a:pPr>
                      <a:r>
                        <a:rPr lang="en-IN" sz="1600" b="1" dirty="0">
                          <a:solidFill>
                            <a:schemeClr val="tx1"/>
                          </a:solidFill>
                          <a:effectLst/>
                        </a:rPr>
                        <a:t>~</a:t>
                      </a:r>
                      <a:r>
                        <a:rPr lang="en-IN" sz="1600" b="1" dirty="0" smtClean="0">
                          <a:solidFill>
                            <a:schemeClr val="tx1"/>
                          </a:solidFill>
                          <a:effectLst/>
                        </a:rPr>
                        <a:t>117</a:t>
                      </a:r>
                      <a:endPar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51435" marR="51435" marT="0" marB="0">
                    <a:solidFill>
                      <a:srgbClr val="FFC000"/>
                    </a:solidFill>
                  </a:tcPr>
                </a:tc>
              </a:tr>
              <a:tr h="446761">
                <a:tc>
                  <a:txBody>
                    <a:bodyPr/>
                    <a:lstStyle/>
                    <a:p>
                      <a:pPr>
                        <a:lnSpc>
                          <a:spcPct val="107000"/>
                        </a:lnSpc>
                        <a:spcAft>
                          <a:spcPts val="0"/>
                        </a:spcAft>
                      </a:pPr>
                      <a:r>
                        <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rPr>
                        <a:t>Village and Household Level Survey </a:t>
                      </a:r>
                    </a:p>
                  </a:txBody>
                  <a:tcPr marL="51435" marR="51435" marT="0" marB="0">
                    <a:solidFill>
                      <a:srgbClr val="FFC000"/>
                    </a:solidFill>
                  </a:tcPr>
                </a:tc>
                <a:tc>
                  <a:txBody>
                    <a:bodyPr/>
                    <a:lstStyle/>
                    <a:p>
                      <a:pPr>
                        <a:lnSpc>
                          <a:spcPct val="107000"/>
                        </a:lnSpc>
                        <a:spcAft>
                          <a:spcPts val="0"/>
                        </a:spcAft>
                      </a:pPr>
                      <a:r>
                        <a:rPr lang="en-IN" sz="1600" b="1" dirty="0" smtClean="0">
                          <a:solidFill>
                            <a:schemeClr val="tx1"/>
                          </a:solidFill>
                          <a:effectLst/>
                          <a:latin typeface="Calibri" panose="020F0502020204030204" pitchFamily="34" charset="0"/>
                          <a:ea typeface="Calibri" panose="020F0502020204030204" pitchFamily="34" charset="0"/>
                          <a:cs typeface="Mangal" panose="02040503050203030202" pitchFamily="18" charset="0"/>
                        </a:rPr>
                        <a:t>4650 </a:t>
                      </a:r>
                      <a:r>
                        <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rPr>
                        <a:t>village and </a:t>
                      </a:r>
                      <a:r>
                        <a:rPr lang="en-IN" sz="1600" b="1" dirty="0" smtClean="0">
                          <a:solidFill>
                            <a:schemeClr val="tx1"/>
                          </a:solidFill>
                          <a:effectLst/>
                          <a:latin typeface="Calibri" panose="020F0502020204030204" pitchFamily="34" charset="0"/>
                          <a:ea typeface="Calibri" panose="020F0502020204030204" pitchFamily="34" charset="0"/>
                          <a:cs typeface="Mangal" panose="02040503050203030202" pitchFamily="18" charset="0"/>
                        </a:rPr>
                        <a:t>475702 </a:t>
                      </a:r>
                      <a:r>
                        <a:rPr lang="en-IN" sz="1600" b="1" dirty="0">
                          <a:solidFill>
                            <a:schemeClr val="tx1"/>
                          </a:solidFill>
                          <a:effectLst/>
                          <a:latin typeface="Calibri" panose="020F0502020204030204" pitchFamily="34" charset="0"/>
                          <a:ea typeface="Calibri" panose="020F0502020204030204" pitchFamily="34" charset="0"/>
                          <a:cs typeface="Mangal" panose="02040503050203030202" pitchFamily="18" charset="0"/>
                        </a:rPr>
                        <a:t>Households</a:t>
                      </a:r>
                    </a:p>
                  </a:txBody>
                  <a:tcPr marL="51435" marR="51435" marT="0" marB="0">
                    <a:solidFill>
                      <a:srgbClr val="FFC000"/>
                    </a:solidFill>
                  </a:tcPr>
                </a:tc>
              </a:tr>
            </a:tbl>
          </a:graphicData>
        </a:graphic>
      </p:graphicFrame>
      <p:sp>
        <p:nvSpPr>
          <p:cNvPr id="4" name="TextBox 3">
            <a:extLst>
              <a:ext uri="{FF2B5EF4-FFF2-40B4-BE49-F238E27FC236}">
                <a16:creationId xmlns="" xmlns:a16="http://schemas.microsoft.com/office/drawing/2014/main" id="{9DA3B136-FF09-194D-9179-CC81BD0D91E8}"/>
              </a:ext>
            </a:extLst>
          </p:cNvPr>
          <p:cNvSpPr txBox="1"/>
          <p:nvPr/>
        </p:nvSpPr>
        <p:spPr>
          <a:xfrm>
            <a:off x="1214414" y="-71462"/>
            <a:ext cx="6276561" cy="500137"/>
          </a:xfrm>
          <a:prstGeom prst="rect">
            <a:avLst/>
          </a:prstGeom>
          <a:noFill/>
        </p:spPr>
        <p:txBody>
          <a:bodyPr wrap="square" lIns="68580" tIns="34290" rIns="68580" bIns="34290" rtlCol="0">
            <a:spAutoFit/>
          </a:bodyPr>
          <a:lstStyle/>
          <a:p>
            <a:pPr algn="ctr"/>
            <a:r>
              <a:rPr lang="en-US" sz="2800" b="1" dirty="0">
                <a:solidFill>
                  <a:schemeClr val="bg1"/>
                </a:solidFill>
              </a:rPr>
              <a:t>UBA Summary </a:t>
            </a:r>
          </a:p>
        </p:txBody>
      </p:sp>
    </p:spTree>
    <p:extLst>
      <p:ext uri="{BB962C8B-B14F-4D97-AF65-F5344CB8AC3E}">
        <p14:creationId xmlns="" xmlns:p14="http://schemas.microsoft.com/office/powerpoint/2010/main" val="395207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840370865"/>
              </p:ext>
            </p:extLst>
          </p:nvPr>
        </p:nvGraphicFramePr>
        <p:xfrm>
          <a:off x="1469571" y="1580607"/>
          <a:ext cx="6978832" cy="3760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Unnat Bharat Abhiyan">
            <a:extLst>
              <a:ext uri="{FF2B5EF4-FFF2-40B4-BE49-F238E27FC236}">
                <a16:creationId xmlns:a16="http://schemas.microsoft.com/office/drawing/2014/main" xmlns="" id="{E6C839AC-7936-4674-9B2A-6BE04D773CF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 y="0"/>
            <a:ext cx="502153" cy="5649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61602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517</TotalTime>
  <Words>1251</Words>
  <Application>Microsoft Office PowerPoint</Application>
  <PresentationFormat>On-screen Show (4:3)</PresentationFormat>
  <Paragraphs>282</Paragraphs>
  <Slides>32</Slides>
  <Notes>0</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Wisp</vt:lpstr>
      <vt:lpstr>1_Wisp</vt:lpstr>
      <vt:lpstr>A Flagship Program of MHRD  उन्नत भारत अभियान  शिक्षित भारत- सक्षम भारत- स्वस्थ भारत- स्वावलंबी भारत–संपन्न भारत      समावेशी ग्रामीण विकास के लिए उच्च शिक्षण संस्थाओं के ज्ञान, स्वैच्छिक संगठनो के अनुभव और सरकार के संसाधन, के अभिसरण के हेतु मानव संसाधन मंत्रालय की पहल   Unnat Bharat Abhiyan is inspired by the vision of transformational change in rural development processes by leveraging knowledge institutions to help build the architecture of an Inclusive India. </vt:lpstr>
      <vt:lpstr>Slide 2</vt:lpstr>
      <vt:lpstr>Slide 3</vt:lpstr>
      <vt:lpstr>Mission</vt:lpstr>
      <vt:lpstr>Slide 5</vt:lpstr>
      <vt:lpstr>Slide 6</vt:lpstr>
      <vt:lpstr>Slide 7</vt:lpstr>
      <vt:lpstr>Slide 8</vt:lpstr>
      <vt:lpstr>Slide 9</vt:lpstr>
      <vt:lpstr>Slide 10</vt:lpstr>
      <vt:lpstr>Selection of the Village</vt:lpstr>
      <vt:lpstr>Establishing Contact, Awareness and Participation</vt:lpstr>
      <vt:lpstr>Awareness and Participation</vt:lpstr>
      <vt:lpstr>Planning Perspective</vt:lpstr>
      <vt:lpstr>Situation Analysis and Need Identification</vt:lpstr>
      <vt:lpstr>Analysis through Baseline Survey</vt:lpstr>
      <vt:lpstr>Project Formulation </vt:lpstr>
      <vt:lpstr>Monitoring, Assessment and Evaluation</vt:lpstr>
      <vt:lpstr>Slide 19</vt:lpstr>
      <vt:lpstr>National Level Monitoring</vt:lpstr>
      <vt:lpstr>Slide 21</vt:lpstr>
      <vt:lpstr>UBA funds</vt:lpstr>
      <vt:lpstr>Slide 23</vt:lpstr>
      <vt:lpstr>Slide 24</vt:lpstr>
      <vt:lpstr>Slide 25</vt:lpstr>
      <vt:lpstr>Slide 26</vt:lpstr>
      <vt:lpstr>Slide 27</vt:lpstr>
      <vt:lpstr>Slide 28</vt:lpstr>
      <vt:lpstr>Slide 29</vt:lpstr>
      <vt:lpstr>Slide 30</vt:lpstr>
      <vt:lpstr>Slide 31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Flagship Program of MHRD  उन्नत भारत अभियान  शिक्षित भारत- सक्षम भारत- स्वस्थ भारत- स्वावलंबी भारत–संपन्न भारत      समावेशी ग्रामीण विकास के लिए उच्च शिक्षण संस्थाओं के ज्ञान, स्वैच्छिक संगठनो के अनुभव और सरकार के संसाधन, के अभिसरण के हेतु मानव संसाधन मंत्रालय की पहल   Unnat Bharat Abhiyan is inspired by the vision of transformational change in rural development processes by leveraging knowledge institutions to help build the architecture of an Inclusive India.</dc:title>
  <dc:creator>* Jasrotia</dc:creator>
  <cp:lastModifiedBy>* Jasrotia</cp:lastModifiedBy>
  <cp:revision>8</cp:revision>
  <dcterms:created xsi:type="dcterms:W3CDTF">2020-06-24T19:59:13Z</dcterms:created>
  <dcterms:modified xsi:type="dcterms:W3CDTF">2020-06-25T04:36:23Z</dcterms:modified>
</cp:coreProperties>
</file>